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64" r:id="rId5"/>
    <p:sldId id="299" r:id="rId6"/>
    <p:sldId id="260" r:id="rId7"/>
    <p:sldId id="261" r:id="rId8"/>
    <p:sldId id="305" r:id="rId9"/>
    <p:sldId id="296" r:id="rId10"/>
    <p:sldId id="307" r:id="rId11"/>
    <p:sldId id="306" r:id="rId12"/>
    <p:sldId id="285" r:id="rId13"/>
    <p:sldId id="281"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76799" autoAdjust="0"/>
  </p:normalViewPr>
  <p:slideViewPr>
    <p:cSldViewPr snapToGrid="0" snapToObjects="1">
      <p:cViewPr varScale="1">
        <p:scale>
          <a:sx n="90" d="100"/>
          <a:sy n="90" d="100"/>
        </p:scale>
        <p:origin x="1214" y="28"/>
      </p:cViewPr>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46" d="100"/>
          <a:sy n="46" d="100"/>
        </p:scale>
        <p:origin x="2778" y="2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5C0BC67-23C9-2F48-B20A-1DB1D07B1001}" type="datetimeFigureOut">
              <a:rPr lang="en-US" smtClean="0"/>
              <a:t>7/23/2021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46D5A1F-1E19-AB4D-9F91-E209B821ADD1}" type="slidenum">
              <a:rPr lang="en-US" smtClean="0"/>
              <a:t>‹#›</a:t>
            </a:fld>
            <a:endParaRPr lang="en-US"/>
          </a:p>
        </p:txBody>
      </p:sp>
    </p:spTree>
    <p:extLst>
      <p:ext uri="{BB962C8B-B14F-4D97-AF65-F5344CB8AC3E}">
        <p14:creationId xmlns:p14="http://schemas.microsoft.com/office/powerpoint/2010/main" val="1001584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Here to talk a little bit about AMHI reform and how it ties into our commitment at Hennepin to reduce disparities. Specifically, we have a goal to increase funding to culturally specific services to better serve residents.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As we have shared previously, we are working on requirements of the state’s reform and are participating in meetings about a new formula for distributing funds.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are also looking at AMHI programs as part of our overall efforts to reduce disparities for Hennepin County residents. </a:t>
            </a:r>
            <a:endParaRPr dirty="0"/>
          </a:p>
        </p:txBody>
      </p:sp>
      <p:sp>
        <p:nvSpPr>
          <p:cNvPr id="330" name="Google Shape;330;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2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719" name="Google Shape;719;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Pointing out what we all know. And, I think it’s important to keep in mind that disparities in mental health impact, of course, other areas of life. </a:t>
            </a:r>
          </a:p>
          <a:p>
            <a:endParaRPr lang="en-US" dirty="0">
              <a:cs typeface="Calibri"/>
            </a:endParaRPr>
          </a:p>
          <a:p>
            <a:r>
              <a:rPr lang="en-US" dirty="0">
                <a:cs typeface="Calibri"/>
              </a:rPr>
              <a:t>It impacts disparities in housing, education, employment, justice, income and even the transportation. </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r>
              <a:rPr lang="en-US" dirty="0">
                <a:cs typeface="Calibri"/>
              </a:rPr>
              <a:t>Notes:</a:t>
            </a:r>
          </a:p>
          <a:p>
            <a:r>
              <a:rPr lang="en-US" dirty="0">
                <a:cs typeface="Calibri"/>
              </a:rPr>
              <a:t>In 2020 Suicide was the second leading cause of death of people in MN between the ages of 18-34. American Indian/Alaska Native people had the highest rates of suicide of any racial/ethnic group in the US. </a:t>
            </a:r>
          </a:p>
          <a:p>
            <a:endParaRPr lang="en-US" dirty="0">
              <a:cs typeface="Calibri"/>
            </a:endParaRPr>
          </a:p>
          <a:p>
            <a:r>
              <a:rPr lang="en-US" dirty="0">
                <a:cs typeface="Calibri"/>
              </a:rPr>
              <a:t>We see higher rate of unemployment. 76% of people with no mental illness are employed v. only 55% of people with serious mental illness. </a:t>
            </a:r>
          </a:p>
          <a:p>
            <a:r>
              <a:rPr lang="en-US" dirty="0">
                <a:cs typeface="Calibri"/>
              </a:rPr>
              <a:t> MI results in  $193.2 B in US annual lost earnings; </a:t>
            </a:r>
          </a:p>
          <a:p>
            <a:endParaRPr lang="en-US" dirty="0">
              <a:cs typeface="Calibri"/>
            </a:endParaRPr>
          </a:p>
          <a:p>
            <a:r>
              <a:rPr lang="en-US" dirty="0">
                <a:cs typeface="Calibri"/>
              </a:rPr>
              <a:t>Some studies estimate that 70% kids who have interacted with law enforcement have at least one mental health condition.</a:t>
            </a:r>
          </a:p>
          <a:p>
            <a:endParaRPr lang="en-US" dirty="0">
              <a:cs typeface="Calibri"/>
            </a:endParaRPr>
          </a:p>
          <a:p>
            <a:r>
              <a:rPr lang="en-US" dirty="0">
                <a:cs typeface="Calibri"/>
              </a:rPr>
              <a:t> DOCCR study of the 5,873 adults on high risk supervision, they found that overall  55% had some type of mental health diagnosis. </a:t>
            </a:r>
          </a:p>
          <a:p>
            <a:endParaRPr lang="en-US" dirty="0">
              <a:cs typeface="Calibri"/>
            </a:endParaRPr>
          </a:p>
          <a:p>
            <a:r>
              <a:rPr lang="en-US" dirty="0">
                <a:cs typeface="Calibri"/>
              </a:rPr>
              <a:t>By race, 65% of adult white clients on high-risk probation supervision were diagnosed with a mental health disorder as were 49% of adult black clients on high-risk supervision.   This is compared to a national sample with any mental health condition of 14.4%. </a:t>
            </a:r>
          </a:p>
          <a:p>
            <a:endParaRPr lang="en-US" dirty="0">
              <a:cs typeface="Calibri"/>
            </a:endParaRPr>
          </a:p>
          <a:p>
            <a:r>
              <a:rPr lang="en-US" dirty="0">
                <a:cs typeface="Calibri"/>
              </a:rPr>
              <a:t>You will learn more about the work in the county to address the specific justice domain at a board briefing next month. </a:t>
            </a:r>
          </a:p>
          <a:p>
            <a:endParaRPr lang="en-US" dirty="0">
              <a:cs typeface="Calibri"/>
            </a:endParaRPr>
          </a:p>
          <a:p>
            <a:endParaRPr lang="en-US" dirty="0">
              <a:cs typeface="Calibri"/>
            </a:endParaRPr>
          </a:p>
          <a:p>
            <a:r>
              <a:rPr lang="en-US" dirty="0">
                <a:cs typeface="Calibri"/>
              </a:rPr>
              <a:t>The rate of unemployment is higher among U.S. adults who have mental illness (5.8%) compared to those who do not (3.6%)</a:t>
            </a:r>
          </a:p>
          <a:p>
            <a:r>
              <a:rPr lang="en-US" dirty="0">
                <a:cs typeface="Calibri"/>
              </a:rPr>
              <a:t>Income</a:t>
            </a:r>
          </a:p>
          <a:p>
            <a:r>
              <a:rPr lang="en-US" dirty="0">
                <a:cs typeface="Calibri"/>
              </a:rPr>
              <a:t>Across the U.S. economy, serious mental illness causes $193.2 billion in lost earnings each year</a:t>
            </a:r>
          </a:p>
          <a:p>
            <a:r>
              <a:rPr lang="en-US" dirty="0">
                <a:cs typeface="Calibri"/>
              </a:rPr>
              <a:t>Depression and anxiety disorders cost the global economy $1 trillion in lost productivity each year</a:t>
            </a:r>
          </a:p>
          <a:p>
            <a:endParaRPr lang="en-US" dirty="0">
              <a:cs typeface="Calibri"/>
            </a:endParaRPr>
          </a:p>
          <a:p>
            <a:r>
              <a:rPr lang="en-US" dirty="0">
                <a:cs typeface="Calibri"/>
              </a:rPr>
              <a:t>Next slide</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46D5A1F-1E19-AB4D-9F91-E209B821ADD1}" type="slidenum">
              <a:rPr lang="en-US" smtClean="0"/>
              <a:t>2</a:t>
            </a:fld>
            <a:endParaRPr lang="en-US"/>
          </a:p>
        </p:txBody>
      </p:sp>
    </p:spTree>
    <p:extLst>
      <p:ext uri="{BB962C8B-B14F-4D97-AF65-F5344CB8AC3E}">
        <p14:creationId xmlns:p14="http://schemas.microsoft.com/office/powerpoint/2010/main" val="3488145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Top of mind for us at Hennepin and I’m sure many of you is the growing diversity of our region. By 2040 we anticipate Hennepin County will be more than 50% people of color. </a:t>
            </a:r>
            <a:endParaRPr dirty="0"/>
          </a:p>
        </p:txBody>
      </p:sp>
      <p:sp>
        <p:nvSpPr>
          <p:cNvPr id="296" name="Google Shape;296;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t>And, as I’m sure you all know the population, we serve in ABH which includes some of your data, is more diverse than the general population. It’s important to keep that in mind when considering how we adjust to better serve the current population we support we also think about planning for the future. As Hennepin County diversifies, the population we serve will likely continue to be more diverse than the general population.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Unless, of course, disparities are reduced or eliminated. </a:t>
            </a:r>
            <a:endParaRPr dirty="0"/>
          </a:p>
        </p:txBody>
      </p:sp>
      <p:sp>
        <p:nvSpPr>
          <p:cNvPr id="305" name="Google Shape;305;p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 recap of what we have worked on so far this year. </a:t>
            </a:r>
          </a:p>
          <a:p>
            <a:endParaRPr lang="en-US" dirty="0">
              <a:cs typeface="Calibri"/>
            </a:endParaRPr>
          </a:p>
          <a:p>
            <a:r>
              <a:rPr lang="en-US" dirty="0">
                <a:cs typeface="Calibri"/>
              </a:rPr>
              <a:t>5% of our current contracts are with culturally specific agencies or programs.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46D5A1F-1E19-AB4D-9F91-E209B821ADD1}" type="slidenum">
              <a:rPr lang="en-US" smtClean="0"/>
              <a:t>5</a:t>
            </a:fld>
            <a:endParaRPr lang="en-US"/>
          </a:p>
        </p:txBody>
      </p:sp>
    </p:spTree>
    <p:extLst>
      <p:ext uri="{BB962C8B-B14F-4D97-AF65-F5344CB8AC3E}">
        <p14:creationId xmlns:p14="http://schemas.microsoft.com/office/powerpoint/2010/main" val="3648302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Hennepin we are really focused on culturally specific services. This definition gives you an idea of how we’re looking at it. </a:t>
            </a:r>
          </a:p>
          <a:p>
            <a:endParaRPr lang="en-US" dirty="0"/>
          </a:p>
          <a:p>
            <a:r>
              <a:rPr lang="en-US" dirty="0"/>
              <a:t>This is a definition taken from work done by Multnomah County, OR and matches what is in MN statute.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We acknowledge lots of great work is being done by all of our agencies to be culturally responsive, Hennepin included. We hope that all agencies continue to work toward being culturally responsive as the baseline for how we continue to deliver the highest quality of services for Hennepin County residents.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0553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 recap of what we have worked on so far this year. </a:t>
            </a:r>
          </a:p>
          <a:p>
            <a:endParaRPr lang="en-US" dirty="0">
              <a:cs typeface="Calibri"/>
            </a:endParaRPr>
          </a:p>
          <a:p>
            <a:r>
              <a:rPr lang="en-US" dirty="0">
                <a:cs typeface="Calibri"/>
              </a:rPr>
              <a:t>5% of our current contracts are with culturally specific agencies or programs.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46D5A1F-1E19-AB4D-9F91-E209B821ADD1}" type="slidenum">
              <a:rPr lang="en-US" smtClean="0"/>
              <a:t>7</a:t>
            </a:fld>
            <a:endParaRPr lang="en-US"/>
          </a:p>
        </p:txBody>
      </p:sp>
    </p:spTree>
    <p:extLst>
      <p:ext uri="{BB962C8B-B14F-4D97-AF65-F5344CB8AC3E}">
        <p14:creationId xmlns:p14="http://schemas.microsoft.com/office/powerpoint/2010/main" val="2924922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46D5A1F-1E19-AB4D-9F91-E209B821ADD1}" type="slidenum">
              <a:rPr lang="en-US" smtClean="0"/>
              <a:t>8</a:t>
            </a:fld>
            <a:endParaRPr lang="en-US"/>
          </a:p>
        </p:txBody>
      </p:sp>
    </p:spTree>
    <p:extLst>
      <p:ext uri="{BB962C8B-B14F-4D97-AF65-F5344CB8AC3E}">
        <p14:creationId xmlns:p14="http://schemas.microsoft.com/office/powerpoint/2010/main" val="3648302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0" name="Google Shape;760;p3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t>And are pushing us to avoid the trap of government to avoid change by avoiding risk, analyzing things ad nauseum, insisting we need more information or more data, etc.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Ask the group – who can think of a project or idea that they invested a lot of time and energy into that did not get implemented?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Human centered design model can be helpful in giving a structure to do CQI project well and to do them in a timely manner.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are really good at analyzing the problem. We would encourage this group to spend more time focusing on what could be.  </a:t>
            </a:r>
            <a:endParaRPr dirty="0"/>
          </a:p>
        </p:txBody>
      </p:sp>
      <p:sp>
        <p:nvSpPr>
          <p:cNvPr id="761" name="Google Shape;761;p3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nnepin Count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384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954996" cy="1325563"/>
          </a:xfrm>
        </p:spPr>
        <p:txBody>
          <a:bodyPr/>
          <a:lstStyle/>
          <a:p>
            <a:r>
              <a:rPr lang="en-US"/>
              <a:t>Click to edit Master title style</a:t>
            </a:r>
            <a:endParaRPr lang="en-US" dirty="0"/>
          </a:p>
        </p:txBody>
      </p:sp>
      <p:sp>
        <p:nvSpPr>
          <p:cNvPr id="4" name="Content Placeholder 6"/>
          <p:cNvSpPr>
            <a:spLocks noGrp="1"/>
          </p:cNvSpPr>
          <p:nvPr>
            <p:ph sz="quarter" idx="13"/>
          </p:nvPr>
        </p:nvSpPr>
        <p:spPr>
          <a:xfrm>
            <a:off x="838199" y="1828800"/>
            <a:ext cx="4954997" cy="3797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4"/>
          </p:nvPr>
        </p:nvSpPr>
        <p:spPr>
          <a:xfrm>
            <a:off x="6261100" y="0"/>
            <a:ext cx="5930900" cy="6858000"/>
          </a:xfrm>
        </p:spPr>
        <p:txBody>
          <a:bodyPr/>
          <a:lstStyle>
            <a:lvl1pPr marL="0" indent="0">
              <a:buNone/>
              <a:defRPr b="0" i="0">
                <a:latin typeface="Segoe UI" panose="020B0502040204020203" pitchFamily="34" charset="0"/>
                <a:ea typeface="Segoe UI" panose="020B0502040204020203" pitchFamily="34" charset="0"/>
                <a:cs typeface="Segoe UI" panose="020B0502040204020203" pitchFamily="34" charset="0"/>
              </a:defRPr>
            </a:lvl1pPr>
          </a:lstStyle>
          <a:p>
            <a:r>
              <a:rPr lang="en-US"/>
              <a:t>Click icon to add picture</a:t>
            </a:r>
            <a:endParaRPr lang="en-US" dirty="0"/>
          </a:p>
        </p:txBody>
      </p:sp>
      <p:sp>
        <p:nvSpPr>
          <p:cNvPr id="14"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C2CF2B1C-D339-4B39-99A3-9C9269834B47}" type="datetime1">
              <a:rPr lang="en-US" smtClean="0"/>
              <a:t>7/23/2021</a:t>
            </a:fld>
            <a:endParaRPr lang="en-US" dirty="0"/>
          </a:p>
        </p:txBody>
      </p:sp>
      <p:sp>
        <p:nvSpPr>
          <p:cNvPr id="15"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u="none">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6"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1908797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ontent B">
    <p:bg>
      <p:bgPr>
        <a:solidFill>
          <a:schemeClr val="accent1"/>
        </a:solidFill>
        <a:effectLst/>
      </p:bgPr>
    </p:bg>
    <p:spTree>
      <p:nvGrpSpPr>
        <p:cNvPr id="1" name=""/>
        <p:cNvGrpSpPr/>
        <p:nvPr/>
      </p:nvGrpSpPr>
      <p:grpSpPr>
        <a:xfrm>
          <a:off x="0" y="0"/>
          <a:ext cx="0" cy="0"/>
          <a:chOff x="0" y="0"/>
          <a:chExt cx="0" cy="0"/>
        </a:xfrm>
      </p:grpSpPr>
      <p:sp>
        <p:nvSpPr>
          <p:cNvPr id="5" name="Content Placeholder 6"/>
          <p:cNvSpPr>
            <a:spLocks noGrp="1"/>
          </p:cNvSpPr>
          <p:nvPr>
            <p:ph sz="quarter" idx="13"/>
          </p:nvPr>
        </p:nvSpPr>
        <p:spPr>
          <a:xfrm>
            <a:off x="838199" y="1828800"/>
            <a:ext cx="4954997" cy="379744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4"/>
          </p:nvPr>
        </p:nvSpPr>
        <p:spPr>
          <a:xfrm>
            <a:off x="6261100" y="0"/>
            <a:ext cx="5930900" cy="6858000"/>
          </a:xfrm>
        </p:spPr>
        <p:txBody>
          <a:bodyPr/>
          <a:lstStyle>
            <a:lvl1pPr marL="0" indent="0">
              <a:buNone/>
              <a:defRPr b="0" i="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icon to add picture</a:t>
            </a:r>
            <a:endParaRPr lang="en-US" dirty="0"/>
          </a:p>
        </p:txBody>
      </p:sp>
      <p:sp>
        <p:nvSpPr>
          <p:cNvPr id="8" name="Title 1"/>
          <p:cNvSpPr>
            <a:spLocks noGrp="1"/>
          </p:cNvSpPr>
          <p:nvPr>
            <p:ph type="title"/>
          </p:nvPr>
        </p:nvSpPr>
        <p:spPr>
          <a:xfrm>
            <a:off x="838200" y="365125"/>
            <a:ext cx="4954996" cy="1325563"/>
          </a:xfrm>
        </p:spPr>
        <p:txBody>
          <a:bodyPr/>
          <a:lstStyle>
            <a:lvl1pPr>
              <a:defRPr>
                <a:solidFill>
                  <a:schemeClr val="bg2"/>
                </a:solidFill>
              </a:defRPr>
            </a:lvl1pPr>
          </a:lstStyle>
          <a:p>
            <a:r>
              <a:rPr lang="en-US"/>
              <a:t>Click to edit Master title style</a:t>
            </a:r>
            <a:endParaRPr lang="en-US" dirty="0"/>
          </a:p>
        </p:txBody>
      </p:sp>
      <p:sp>
        <p:nvSpPr>
          <p:cNvPr id="7"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2C7A03E8-5071-426F-BBFC-806F39D27713}" type="datetime1">
              <a:rPr lang="en-US" smtClean="0"/>
              <a:t>7/23/2021</a:t>
            </a:fld>
            <a:endParaRPr lang="en-US" dirty="0"/>
          </a:p>
        </p:txBody>
      </p:sp>
      <p:sp>
        <p:nvSpPr>
          <p:cNvPr id="10"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1"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245779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ption with Content">
    <p:spTree>
      <p:nvGrpSpPr>
        <p:cNvPr id="1" name=""/>
        <p:cNvGrpSpPr/>
        <p:nvPr/>
      </p:nvGrpSpPr>
      <p:grpSpPr>
        <a:xfrm>
          <a:off x="0" y="0"/>
          <a:ext cx="0" cy="0"/>
          <a:chOff x="0" y="0"/>
          <a:chExt cx="0" cy="0"/>
        </a:xfrm>
      </p:grpSpPr>
      <p:sp>
        <p:nvSpPr>
          <p:cNvPr id="7" name="Text Placeholder 6"/>
          <p:cNvSpPr>
            <a:spLocks noGrp="1"/>
          </p:cNvSpPr>
          <p:nvPr>
            <p:ph type="body" sz="quarter" idx="15" hasCustomPrompt="1"/>
          </p:nvPr>
        </p:nvSpPr>
        <p:spPr>
          <a:xfrm>
            <a:off x="838198" y="1212760"/>
            <a:ext cx="4954589" cy="3313684"/>
          </a:xfrm>
        </p:spPr>
        <p:txBody>
          <a:bodyPr anchor="ctr"/>
          <a:lstStyle>
            <a:lvl1pPr marL="0" indent="0">
              <a:spcBef>
                <a:spcPts val="600"/>
              </a:spcBef>
              <a:spcAft>
                <a:spcPts val="600"/>
              </a:spcAft>
              <a:buNone/>
              <a:defRPr b="0" i="0" baseline="0">
                <a:latin typeface="Segoe UI Light" panose="020B0502040204020203" pitchFamily="34" charset="0"/>
                <a:ea typeface="Segoe UI Light" panose="020B0502040204020203" pitchFamily="34" charset="0"/>
                <a:cs typeface="Segoe UI Light" panose="020B0502040204020203" pitchFamily="34" charset="0"/>
              </a:defRPr>
            </a:lvl1pPr>
          </a:lstStyle>
          <a:p>
            <a:pPr lvl="0"/>
            <a:r>
              <a:rPr lang="en-US" dirty="0"/>
              <a:t>Click to insert text</a:t>
            </a:r>
          </a:p>
        </p:txBody>
      </p:sp>
      <p:sp>
        <p:nvSpPr>
          <p:cNvPr id="3" name="Content Placeholder 2"/>
          <p:cNvSpPr>
            <a:spLocks noGrp="1"/>
          </p:cNvSpPr>
          <p:nvPr>
            <p:ph sz="quarter" idx="16"/>
          </p:nvPr>
        </p:nvSpPr>
        <p:spPr>
          <a:xfrm>
            <a:off x="6431280" y="0"/>
            <a:ext cx="5760720" cy="6858000"/>
          </a:xfrm>
        </p:spPr>
        <p:txBody>
          <a:bodyPr/>
          <a:lstStyle/>
          <a:p>
            <a:pPr marL="228600" marR="0" lvl="0" indent="-228600" algn="l" defTabSz="914400" rtl="0" eaLnBrk="1" fontAlgn="auto" latinLnBrk="0" hangingPunct="1">
              <a:lnSpc>
                <a:spcPct val="100000"/>
              </a:lnSpc>
              <a:spcBef>
                <a:spcPts val="1000"/>
              </a:spcBef>
              <a:spcAft>
                <a:spcPts val="1200"/>
              </a:spcAft>
              <a:buClrTx/>
              <a:buSzTx/>
              <a:buFont typeface="Arial"/>
              <a:buNone/>
              <a:tabLst/>
              <a:defRPr/>
            </a:pPr>
            <a:r>
              <a:rPr lang="en-US"/>
              <a:t>Click to edit Master text styles</a:t>
            </a:r>
          </a:p>
        </p:txBody>
      </p:sp>
      <p:sp>
        <p:nvSpPr>
          <p:cNvPr id="6"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2D8C7E71-36C2-4ABA-AF3A-C398CA75BC22}" type="datetime1">
              <a:rPr lang="en-US" smtClean="0"/>
              <a:t>7/23/2021</a:t>
            </a:fld>
            <a:endParaRPr lang="en-US" dirty="0"/>
          </a:p>
        </p:txBody>
      </p:sp>
      <p:sp>
        <p:nvSpPr>
          <p:cNvPr id="8"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9"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1035342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s with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954996" cy="1325563"/>
          </a:xfrm>
        </p:spPr>
        <p:txBody>
          <a:bodyPr/>
          <a:lstStyle/>
          <a:p>
            <a:r>
              <a:rPr lang="en-US"/>
              <a:t>Click to edit Master title style</a:t>
            </a:r>
            <a:endParaRPr lang="en-US" dirty="0"/>
          </a:p>
        </p:txBody>
      </p:sp>
      <p:sp>
        <p:nvSpPr>
          <p:cNvPr id="4" name="Content Placeholder 6"/>
          <p:cNvSpPr>
            <a:spLocks noGrp="1"/>
          </p:cNvSpPr>
          <p:nvPr>
            <p:ph sz="quarter" idx="13"/>
          </p:nvPr>
        </p:nvSpPr>
        <p:spPr>
          <a:xfrm>
            <a:off x="838199" y="1828800"/>
            <a:ext cx="4954997" cy="3797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4"/>
          </p:nvPr>
        </p:nvSpPr>
        <p:spPr>
          <a:xfrm>
            <a:off x="6488201" y="2237591"/>
            <a:ext cx="2085297" cy="1807677"/>
          </a:xfrm>
        </p:spPr>
        <p:txBody>
          <a:bodyPr>
            <a:normAutofit/>
          </a:bodyPr>
          <a:lstStyle>
            <a:lvl1pPr marL="0" indent="0" algn="ctr">
              <a:buNone/>
              <a:defRPr sz="1600"/>
            </a:lvl1pPr>
          </a:lstStyle>
          <a:p>
            <a:r>
              <a:rPr lang="en-US"/>
              <a:t>Click icon to add picture</a:t>
            </a:r>
            <a:endParaRPr lang="en-US" dirty="0"/>
          </a:p>
        </p:txBody>
      </p:sp>
      <p:sp>
        <p:nvSpPr>
          <p:cNvPr id="7" name="Picture Placeholder 5"/>
          <p:cNvSpPr>
            <a:spLocks noGrp="1"/>
          </p:cNvSpPr>
          <p:nvPr>
            <p:ph type="pic" sz="quarter" idx="15"/>
          </p:nvPr>
        </p:nvSpPr>
        <p:spPr>
          <a:xfrm>
            <a:off x="9268503" y="2237591"/>
            <a:ext cx="2085297" cy="1807677"/>
          </a:xfrm>
        </p:spPr>
        <p:txBody>
          <a:bodyPr>
            <a:normAutofit/>
          </a:bodyPr>
          <a:lstStyle>
            <a:lvl1pPr marL="0" indent="0" algn="ctr">
              <a:buNone/>
              <a:defRPr sz="1600"/>
            </a:lvl1pPr>
          </a:lstStyle>
          <a:p>
            <a:r>
              <a:rPr lang="en-US"/>
              <a:t>Click icon to add picture</a:t>
            </a:r>
            <a:endParaRPr lang="en-US" dirty="0"/>
          </a:p>
        </p:txBody>
      </p:sp>
      <p:sp>
        <p:nvSpPr>
          <p:cNvPr id="8"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BB54623B-B854-44BC-AF39-99FAFB9CA30B}" type="datetime1">
              <a:rPr lang="en-US" smtClean="0"/>
              <a:t>7/23/2021</a:t>
            </a:fld>
            <a:endParaRPr lang="en-US" dirty="0"/>
          </a:p>
        </p:txBody>
      </p:sp>
      <p:sp>
        <p:nvSpPr>
          <p:cNvPr id="10"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1"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1795381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s with Content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954996" cy="1325563"/>
          </a:xfrm>
        </p:spPr>
        <p:txBody>
          <a:bodyPr/>
          <a:lstStyle>
            <a:lvl1pPr>
              <a:defRPr>
                <a:solidFill>
                  <a:schemeClr val="bg1"/>
                </a:solidFill>
              </a:defRPr>
            </a:lvl1pPr>
          </a:lstStyle>
          <a:p>
            <a:r>
              <a:rPr lang="en-US"/>
              <a:t>Click to edit Master title style</a:t>
            </a:r>
            <a:endParaRPr lang="en-US" dirty="0"/>
          </a:p>
        </p:txBody>
      </p:sp>
      <p:sp>
        <p:nvSpPr>
          <p:cNvPr id="4" name="Content Placeholder 6"/>
          <p:cNvSpPr>
            <a:spLocks noGrp="1"/>
          </p:cNvSpPr>
          <p:nvPr>
            <p:ph sz="quarter" idx="13"/>
          </p:nvPr>
        </p:nvSpPr>
        <p:spPr>
          <a:xfrm>
            <a:off x="838199" y="1828800"/>
            <a:ext cx="4954997" cy="379744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4"/>
          </p:nvPr>
        </p:nvSpPr>
        <p:spPr>
          <a:xfrm>
            <a:off x="6488201" y="2237591"/>
            <a:ext cx="2085297" cy="1807677"/>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7" name="Picture Placeholder 5"/>
          <p:cNvSpPr>
            <a:spLocks noGrp="1"/>
          </p:cNvSpPr>
          <p:nvPr>
            <p:ph type="pic" sz="quarter" idx="15"/>
          </p:nvPr>
        </p:nvSpPr>
        <p:spPr>
          <a:xfrm>
            <a:off x="9268503" y="2237591"/>
            <a:ext cx="2085297" cy="1807677"/>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9"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F86A9006-0F59-4A55-8631-B1034FE8F419}" type="datetime1">
              <a:rPr lang="en-US" smtClean="0"/>
              <a:t>7/23/2021</a:t>
            </a:fld>
            <a:endParaRPr lang="en-US" dirty="0"/>
          </a:p>
        </p:txBody>
      </p:sp>
      <p:sp>
        <p:nvSpPr>
          <p:cNvPr id="10"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1"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1381435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ontent(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4"/>
          <p:cNvSpPr>
            <a:spLocks noGrp="1"/>
          </p:cNvSpPr>
          <p:nvPr>
            <p:ph type="pic" sz="quarter" idx="11"/>
          </p:nvPr>
        </p:nvSpPr>
        <p:spPr>
          <a:xfrm>
            <a:off x="2107672" y="2319867"/>
            <a:ext cx="1736725" cy="1735138"/>
          </a:xfrm>
        </p:spPr>
        <p:txBody>
          <a:bodyPr>
            <a:normAutofit/>
          </a:bodyPr>
          <a:lstStyle>
            <a:lvl1pPr marL="0" indent="0" algn="ctr">
              <a:buNone/>
              <a:defRPr sz="1600"/>
            </a:lvl1pPr>
          </a:lstStyle>
          <a:p>
            <a:r>
              <a:rPr lang="en-US"/>
              <a:t>Click icon to add picture</a:t>
            </a:r>
            <a:endParaRPr lang="en-US" dirty="0"/>
          </a:p>
        </p:txBody>
      </p:sp>
      <p:sp>
        <p:nvSpPr>
          <p:cNvPr id="5" name="Picture Placeholder 4"/>
          <p:cNvSpPr>
            <a:spLocks noGrp="1"/>
          </p:cNvSpPr>
          <p:nvPr>
            <p:ph type="pic" sz="quarter" idx="12"/>
          </p:nvPr>
        </p:nvSpPr>
        <p:spPr>
          <a:xfrm>
            <a:off x="5231872" y="2319867"/>
            <a:ext cx="1736725" cy="1735138"/>
          </a:xfrm>
        </p:spPr>
        <p:txBody>
          <a:bodyPr>
            <a:normAutofit/>
          </a:bodyPr>
          <a:lstStyle>
            <a:lvl1pPr marL="0" indent="0" algn="ctr">
              <a:buNone/>
              <a:defRPr sz="1600"/>
            </a:lvl1pPr>
          </a:lstStyle>
          <a:p>
            <a:r>
              <a:rPr lang="en-US"/>
              <a:t>Click icon to add picture</a:t>
            </a:r>
            <a:endParaRPr lang="en-US" dirty="0"/>
          </a:p>
        </p:txBody>
      </p:sp>
      <p:sp>
        <p:nvSpPr>
          <p:cNvPr id="6" name="Picture Placeholder 4"/>
          <p:cNvSpPr>
            <a:spLocks noGrp="1"/>
          </p:cNvSpPr>
          <p:nvPr>
            <p:ph type="pic" sz="quarter" idx="13"/>
          </p:nvPr>
        </p:nvSpPr>
        <p:spPr>
          <a:xfrm>
            <a:off x="8356072" y="2319867"/>
            <a:ext cx="1736725" cy="1735138"/>
          </a:xfrm>
        </p:spPr>
        <p:txBody>
          <a:bodyPr>
            <a:normAutofit/>
          </a:bodyPr>
          <a:lstStyle>
            <a:lvl1pPr marL="0" indent="0" algn="ctr">
              <a:buNone/>
              <a:defRPr sz="1600"/>
            </a:lvl1pPr>
          </a:lstStyle>
          <a:p>
            <a:r>
              <a:rPr lang="en-US"/>
              <a:t>Click icon to add picture</a:t>
            </a:r>
            <a:endParaRPr lang="en-US" dirty="0"/>
          </a:p>
        </p:txBody>
      </p:sp>
      <p:sp>
        <p:nvSpPr>
          <p:cNvPr id="7" name="Text Placeholder 6"/>
          <p:cNvSpPr>
            <a:spLocks noGrp="1"/>
          </p:cNvSpPr>
          <p:nvPr>
            <p:ph type="body" sz="quarter" idx="20" hasCustomPrompt="1"/>
          </p:nvPr>
        </p:nvSpPr>
        <p:spPr>
          <a:xfrm>
            <a:off x="2107671" y="4243346"/>
            <a:ext cx="1736725" cy="1307600"/>
          </a:xfrm>
        </p:spPr>
        <p:txBody>
          <a:bodyPr>
            <a:normAutofit/>
          </a:bodyPr>
          <a:lstStyle>
            <a:lvl1pPr marL="0" indent="0" algn="ctr">
              <a:spcBef>
                <a:spcPts val="0"/>
              </a:spcBef>
              <a:spcAft>
                <a:spcPts val="600"/>
              </a:spcAft>
              <a:buNone/>
              <a:defRPr sz="1800" b="0" i="0" baseline="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Text here</a:t>
            </a:r>
          </a:p>
        </p:txBody>
      </p:sp>
      <p:sp>
        <p:nvSpPr>
          <p:cNvPr id="8" name="Text Placeholder 6"/>
          <p:cNvSpPr>
            <a:spLocks noGrp="1"/>
          </p:cNvSpPr>
          <p:nvPr>
            <p:ph type="body" sz="quarter" idx="21" hasCustomPrompt="1"/>
          </p:nvPr>
        </p:nvSpPr>
        <p:spPr>
          <a:xfrm>
            <a:off x="5227637" y="4243346"/>
            <a:ext cx="1736725" cy="1307600"/>
          </a:xfrm>
        </p:spPr>
        <p:txBody>
          <a:bodyPr>
            <a:normAutofit/>
          </a:bodyPr>
          <a:lstStyle>
            <a:lvl1pPr marL="0" marR="0" indent="0" algn="ctr" defTabSz="914400" rtl="0" eaLnBrk="1" fontAlgn="auto" latinLnBrk="0" hangingPunct="1">
              <a:lnSpc>
                <a:spcPct val="100000"/>
              </a:lnSpc>
              <a:spcBef>
                <a:spcPts val="1000"/>
              </a:spcBef>
              <a:spcAft>
                <a:spcPts val="1200"/>
              </a:spcAft>
              <a:buClrTx/>
              <a:buSzTx/>
              <a:buFont typeface="Arial"/>
              <a:buNone/>
              <a:tabLst/>
              <a:defRPr sz="1800" b="0" i="0" baseline="0">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1000"/>
              </a:spcBef>
              <a:spcAft>
                <a:spcPts val="1200"/>
              </a:spcAft>
              <a:buClrTx/>
              <a:buSzTx/>
              <a:buFont typeface="Arial"/>
              <a:buNone/>
              <a:tabLst/>
              <a:defRPr/>
            </a:pPr>
            <a:r>
              <a:rPr lang="en-US" dirty="0"/>
              <a:t>Text here</a:t>
            </a:r>
          </a:p>
        </p:txBody>
      </p:sp>
      <p:sp>
        <p:nvSpPr>
          <p:cNvPr id="9" name="Text Placeholder 6"/>
          <p:cNvSpPr>
            <a:spLocks noGrp="1"/>
          </p:cNvSpPr>
          <p:nvPr>
            <p:ph type="body" sz="quarter" idx="22" hasCustomPrompt="1"/>
          </p:nvPr>
        </p:nvSpPr>
        <p:spPr>
          <a:xfrm>
            <a:off x="8356072" y="4243346"/>
            <a:ext cx="1736725" cy="1307600"/>
          </a:xfrm>
        </p:spPr>
        <p:txBody>
          <a:bodyPr>
            <a:normAutofit/>
          </a:bodyPr>
          <a:lstStyle>
            <a:lvl1pPr marL="0" marR="0" indent="0" algn="ctr" defTabSz="914400" rtl="0" eaLnBrk="1" fontAlgn="auto" latinLnBrk="0" hangingPunct="1">
              <a:lnSpc>
                <a:spcPct val="100000"/>
              </a:lnSpc>
              <a:spcBef>
                <a:spcPts val="0"/>
              </a:spcBef>
              <a:spcAft>
                <a:spcPts val="600"/>
              </a:spcAft>
              <a:buClrTx/>
              <a:buSzTx/>
              <a:buFont typeface="Arial"/>
              <a:buNone/>
              <a:tabLst/>
              <a:defRPr sz="1800" b="0" i="0" baseline="0">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1000"/>
              </a:spcBef>
              <a:spcAft>
                <a:spcPts val="1200"/>
              </a:spcAft>
              <a:buClrTx/>
              <a:buSzTx/>
              <a:buFont typeface="Arial"/>
              <a:buNone/>
              <a:tabLst/>
              <a:defRPr/>
            </a:pPr>
            <a:r>
              <a:rPr lang="en-US" dirty="0"/>
              <a:t>Text here</a:t>
            </a:r>
          </a:p>
        </p:txBody>
      </p:sp>
      <p:sp>
        <p:nvSpPr>
          <p:cNvPr id="11"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BFD1F568-8353-4B90-9947-9AC553062B79}" type="datetime1">
              <a:rPr lang="en-US" smtClean="0"/>
              <a:t>7/23/2021</a:t>
            </a:fld>
            <a:endParaRPr lang="en-US" dirty="0"/>
          </a:p>
        </p:txBody>
      </p:sp>
      <p:sp>
        <p:nvSpPr>
          <p:cNvPr id="12"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3"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2083443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ontent(3)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4" name="Picture Placeholder 4"/>
          <p:cNvSpPr>
            <a:spLocks noGrp="1"/>
          </p:cNvSpPr>
          <p:nvPr>
            <p:ph type="pic" sz="quarter" idx="11"/>
          </p:nvPr>
        </p:nvSpPr>
        <p:spPr>
          <a:xfrm>
            <a:off x="2107672" y="2319867"/>
            <a:ext cx="1736725" cy="1735138"/>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 name="Picture Placeholder 4"/>
          <p:cNvSpPr>
            <a:spLocks noGrp="1"/>
          </p:cNvSpPr>
          <p:nvPr>
            <p:ph type="pic" sz="quarter" idx="12"/>
          </p:nvPr>
        </p:nvSpPr>
        <p:spPr>
          <a:xfrm>
            <a:off x="5231872" y="2319867"/>
            <a:ext cx="1736725" cy="1735138"/>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6" name="Picture Placeholder 4"/>
          <p:cNvSpPr>
            <a:spLocks noGrp="1"/>
          </p:cNvSpPr>
          <p:nvPr>
            <p:ph type="pic" sz="quarter" idx="13"/>
          </p:nvPr>
        </p:nvSpPr>
        <p:spPr>
          <a:xfrm>
            <a:off x="8356072" y="2319867"/>
            <a:ext cx="1736725" cy="1735138"/>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7" name="Text Placeholder 6"/>
          <p:cNvSpPr>
            <a:spLocks noGrp="1"/>
          </p:cNvSpPr>
          <p:nvPr>
            <p:ph type="body" sz="quarter" idx="20" hasCustomPrompt="1"/>
          </p:nvPr>
        </p:nvSpPr>
        <p:spPr>
          <a:xfrm>
            <a:off x="2107671" y="4243346"/>
            <a:ext cx="1736725" cy="1307600"/>
          </a:xfrm>
        </p:spPr>
        <p:txBody>
          <a:bodyPr>
            <a:normAutofit/>
          </a:bodyPr>
          <a:lstStyle>
            <a:lvl1pPr marL="0" indent="0" algn="ctr">
              <a:spcBef>
                <a:spcPts val="0"/>
              </a:spcBef>
              <a:spcAft>
                <a:spcPts val="600"/>
              </a:spcAft>
              <a:buNone/>
              <a:defRPr sz="18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Text here</a:t>
            </a:r>
          </a:p>
        </p:txBody>
      </p:sp>
      <p:sp>
        <p:nvSpPr>
          <p:cNvPr id="8" name="Text Placeholder 6"/>
          <p:cNvSpPr>
            <a:spLocks noGrp="1"/>
          </p:cNvSpPr>
          <p:nvPr>
            <p:ph type="body" sz="quarter" idx="21" hasCustomPrompt="1"/>
          </p:nvPr>
        </p:nvSpPr>
        <p:spPr>
          <a:xfrm>
            <a:off x="5227637" y="4243346"/>
            <a:ext cx="1736725" cy="1307600"/>
          </a:xfrm>
        </p:spPr>
        <p:txBody>
          <a:bodyPr>
            <a:normAutofit/>
          </a:bodyPr>
          <a:lstStyle>
            <a:lvl1pPr marL="0" marR="0" indent="0" algn="ctr" defTabSz="914400" rtl="0" eaLnBrk="1" fontAlgn="auto" latinLnBrk="0" hangingPunct="1">
              <a:lnSpc>
                <a:spcPct val="100000"/>
              </a:lnSpc>
              <a:spcBef>
                <a:spcPts val="0"/>
              </a:spcBef>
              <a:spcAft>
                <a:spcPts val="600"/>
              </a:spcAft>
              <a:buClrTx/>
              <a:buSzTx/>
              <a:buFont typeface="Arial"/>
              <a:buNone/>
              <a:tabLst/>
              <a:defRPr sz="18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1000"/>
              </a:spcBef>
              <a:spcAft>
                <a:spcPts val="1200"/>
              </a:spcAft>
              <a:buClrTx/>
              <a:buSzTx/>
              <a:buFont typeface="Arial"/>
              <a:buNone/>
              <a:tabLst/>
              <a:defRPr/>
            </a:pPr>
            <a:r>
              <a:rPr lang="en-US" dirty="0"/>
              <a:t>Text here</a:t>
            </a:r>
          </a:p>
        </p:txBody>
      </p:sp>
      <p:sp>
        <p:nvSpPr>
          <p:cNvPr id="9" name="Text Placeholder 6"/>
          <p:cNvSpPr>
            <a:spLocks noGrp="1"/>
          </p:cNvSpPr>
          <p:nvPr>
            <p:ph type="body" sz="quarter" idx="22" hasCustomPrompt="1"/>
          </p:nvPr>
        </p:nvSpPr>
        <p:spPr>
          <a:xfrm>
            <a:off x="8356072" y="4243346"/>
            <a:ext cx="1736725" cy="1307600"/>
          </a:xfrm>
        </p:spPr>
        <p:txBody>
          <a:bodyPr>
            <a:normAutofit/>
          </a:bodyPr>
          <a:lstStyle>
            <a:lvl1pPr marL="0" marR="0" indent="0" algn="ctr" defTabSz="914400" rtl="0" eaLnBrk="1" fontAlgn="auto" latinLnBrk="0" hangingPunct="1">
              <a:lnSpc>
                <a:spcPct val="100000"/>
              </a:lnSpc>
              <a:spcBef>
                <a:spcPts val="0"/>
              </a:spcBef>
              <a:spcAft>
                <a:spcPts val="600"/>
              </a:spcAft>
              <a:buClrTx/>
              <a:buSzTx/>
              <a:buFont typeface="Arial"/>
              <a:buNone/>
              <a:tabLst/>
              <a:defRPr sz="18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1000"/>
              </a:spcBef>
              <a:spcAft>
                <a:spcPts val="1200"/>
              </a:spcAft>
              <a:buClrTx/>
              <a:buSzTx/>
              <a:buFont typeface="Arial"/>
              <a:buNone/>
              <a:tabLst/>
              <a:defRPr/>
            </a:pPr>
            <a:r>
              <a:rPr lang="en-US" dirty="0"/>
              <a:t>Text here</a:t>
            </a:r>
          </a:p>
        </p:txBody>
      </p:sp>
      <p:sp>
        <p:nvSpPr>
          <p:cNvPr id="11"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D85D91-1EBF-4DEB-BFAD-CC476E1CAD36}" type="datetime1">
              <a:rPr lang="en-US" smtClean="0"/>
              <a:t>7/23/2021</a:t>
            </a:fld>
            <a:endParaRPr lang="en-US" dirty="0"/>
          </a:p>
        </p:txBody>
      </p:sp>
      <p:sp>
        <p:nvSpPr>
          <p:cNvPr id="12"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3"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499986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C with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196781" y="365125"/>
            <a:ext cx="4954996" cy="1325563"/>
          </a:xfrm>
        </p:spPr>
        <p:txBody>
          <a:bodyPr/>
          <a:lstStyle/>
          <a:p>
            <a:r>
              <a:rPr lang="en-US"/>
              <a:t>Click to edit Master title style</a:t>
            </a:r>
            <a:endParaRPr lang="en-US" dirty="0"/>
          </a:p>
        </p:txBody>
      </p:sp>
      <p:sp>
        <p:nvSpPr>
          <p:cNvPr id="5" name="Content Placeholder 6"/>
          <p:cNvSpPr>
            <a:spLocks noGrp="1"/>
          </p:cNvSpPr>
          <p:nvPr>
            <p:ph sz="quarter" idx="13"/>
          </p:nvPr>
        </p:nvSpPr>
        <p:spPr>
          <a:xfrm>
            <a:off x="6196780" y="1828800"/>
            <a:ext cx="4954997" cy="3797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2"/>
          </p:nvPr>
        </p:nvSpPr>
        <p:spPr>
          <a:xfrm>
            <a:off x="6197456" y="6291608"/>
            <a:ext cx="1095411" cy="365125"/>
          </a:xfrm>
          <a:prstGeom prst="rect">
            <a:avLst/>
          </a:prstGeom>
        </p:spPr>
        <p:txBody>
          <a:bodyPr vert="horz" lIns="91440" tIns="45720" rIns="91440" bIns="45720" rtlCol="0" anchor="ctr"/>
          <a:lstStyle>
            <a:lvl1pPr algn="l">
              <a:defRPr sz="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08C73B70-75CD-4A1E-8BB0-439AE3CA22C7}" type="datetime1">
              <a:rPr lang="en-US" smtClean="0"/>
              <a:t>7/23/2021</a:t>
            </a:fld>
            <a:endParaRPr lang="en-US" dirty="0"/>
          </a:p>
        </p:txBody>
      </p:sp>
      <p:sp>
        <p:nvSpPr>
          <p:cNvPr id="8"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9" name="Slide Number Placeholder 5"/>
          <p:cNvSpPr>
            <a:spLocks noGrp="1"/>
          </p:cNvSpPr>
          <p:nvPr>
            <p:ph type="sldNum" sz="quarter" idx="4"/>
          </p:nvPr>
        </p:nvSpPr>
        <p:spPr>
          <a:xfrm>
            <a:off x="7372152" y="6291608"/>
            <a:ext cx="425594" cy="365125"/>
          </a:xfrm>
          <a:prstGeom prst="rect">
            <a:avLst/>
          </a:prstGeom>
        </p:spPr>
        <p:txBody>
          <a:bodyPr vert="horz" lIns="91440" tIns="45720" rIns="91440" bIns="45720" rtlCol="0" anchor="ctr"/>
          <a:lstStyle>
            <a:lvl1pPr algn="l">
              <a:defRPr sz="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1458316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with Caption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20" hasCustomPrompt="1"/>
          </p:nvPr>
        </p:nvSpPr>
        <p:spPr>
          <a:xfrm>
            <a:off x="1606226" y="2555766"/>
            <a:ext cx="2169361" cy="2389859"/>
          </a:xfrm>
        </p:spPr>
        <p:txBody>
          <a:bodyPr>
            <a:normAutofit/>
          </a:bodyPr>
          <a:lstStyle>
            <a:lvl1pPr marL="0" indent="0" algn="ctr">
              <a:spcBef>
                <a:spcPts val="0"/>
              </a:spcBef>
              <a:spcAft>
                <a:spcPts val="600"/>
              </a:spcAft>
              <a:buNone/>
              <a:defRPr sz="20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Text here</a:t>
            </a:r>
          </a:p>
        </p:txBody>
      </p:sp>
      <p:sp>
        <p:nvSpPr>
          <p:cNvPr id="8" name="Text Placeholder 6"/>
          <p:cNvSpPr>
            <a:spLocks noGrp="1"/>
          </p:cNvSpPr>
          <p:nvPr>
            <p:ph type="body" sz="quarter" idx="21" hasCustomPrompt="1"/>
          </p:nvPr>
        </p:nvSpPr>
        <p:spPr>
          <a:xfrm>
            <a:off x="5141859" y="2555765"/>
            <a:ext cx="2169361" cy="2389859"/>
          </a:xfrm>
        </p:spPr>
        <p:txBody>
          <a:bodyPr>
            <a:normAutofit/>
          </a:bodyPr>
          <a:lstStyle>
            <a:lvl1pPr marL="0" indent="0" algn="ctr">
              <a:spcBef>
                <a:spcPts val="0"/>
              </a:spcBef>
              <a:spcAft>
                <a:spcPts val="600"/>
              </a:spcAft>
              <a:buNone/>
              <a:defRPr sz="20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Text here</a:t>
            </a:r>
          </a:p>
        </p:txBody>
      </p:sp>
      <p:sp>
        <p:nvSpPr>
          <p:cNvPr id="9" name="Text Placeholder 6"/>
          <p:cNvSpPr>
            <a:spLocks noGrp="1"/>
          </p:cNvSpPr>
          <p:nvPr>
            <p:ph type="body" sz="quarter" idx="22" hasCustomPrompt="1"/>
          </p:nvPr>
        </p:nvSpPr>
        <p:spPr>
          <a:xfrm>
            <a:off x="8677492" y="2555764"/>
            <a:ext cx="2169361" cy="2389859"/>
          </a:xfrm>
        </p:spPr>
        <p:txBody>
          <a:bodyPr>
            <a:normAutofit/>
          </a:bodyPr>
          <a:lstStyle>
            <a:lvl1pPr marL="0" indent="0" algn="ctr">
              <a:spcBef>
                <a:spcPts val="0"/>
              </a:spcBef>
              <a:spcAft>
                <a:spcPts val="600"/>
              </a:spcAft>
              <a:buNone/>
              <a:defRPr sz="20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Text here</a:t>
            </a:r>
          </a:p>
        </p:txBody>
      </p:sp>
      <p:sp>
        <p:nvSpPr>
          <p:cNvPr id="11"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5807C767-903A-414C-ACF4-866DEBBEE1E1}" type="datetime1">
              <a:rPr lang="en-US" smtClean="0"/>
              <a:t>7/23/2021</a:t>
            </a:fld>
            <a:endParaRPr lang="en-US" dirty="0"/>
          </a:p>
        </p:txBody>
      </p:sp>
      <p:sp>
        <p:nvSpPr>
          <p:cNvPr id="12"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3"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783373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22" name="Text Placeholder 6"/>
          <p:cNvSpPr>
            <a:spLocks noGrp="1"/>
          </p:cNvSpPr>
          <p:nvPr>
            <p:ph type="body" sz="quarter" idx="17" hasCustomPrompt="1"/>
          </p:nvPr>
        </p:nvSpPr>
        <p:spPr>
          <a:xfrm>
            <a:off x="838200" y="2270805"/>
            <a:ext cx="2668588" cy="547574"/>
          </a:xfrm>
        </p:spPr>
        <p:txBody>
          <a:bodyPr anchor="ctr">
            <a:normAutofit/>
          </a:bodyPr>
          <a:lstStyle>
            <a:lvl1pPr marL="0" indent="0">
              <a:buNone/>
              <a:defRPr sz="240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Title here</a:t>
            </a:r>
          </a:p>
        </p:txBody>
      </p:sp>
      <p:sp>
        <p:nvSpPr>
          <p:cNvPr id="23" name="Text Placeholder 6"/>
          <p:cNvSpPr>
            <a:spLocks noGrp="1"/>
          </p:cNvSpPr>
          <p:nvPr>
            <p:ph type="body" sz="quarter" idx="18" hasCustomPrompt="1"/>
          </p:nvPr>
        </p:nvSpPr>
        <p:spPr>
          <a:xfrm>
            <a:off x="838200" y="3387863"/>
            <a:ext cx="2668588" cy="547574"/>
          </a:xfrm>
        </p:spPr>
        <p:txBody>
          <a:bodyPr anchor="ctr">
            <a:normAutofit/>
          </a:bodyPr>
          <a:lstStyle>
            <a:lvl1pPr marL="0" indent="0">
              <a:buNone/>
              <a:defRPr sz="2400" baseline="0">
                <a:solidFill>
                  <a:schemeClr val="bg1"/>
                </a:solidFill>
              </a:defRPr>
            </a:lvl1pPr>
          </a:lstStyle>
          <a:p>
            <a:pPr lvl="0"/>
            <a:r>
              <a:rPr lang="en-US" dirty="0"/>
              <a:t>Title here</a:t>
            </a:r>
          </a:p>
        </p:txBody>
      </p:sp>
      <p:sp>
        <p:nvSpPr>
          <p:cNvPr id="24" name="Text Placeholder 6"/>
          <p:cNvSpPr>
            <a:spLocks noGrp="1"/>
          </p:cNvSpPr>
          <p:nvPr>
            <p:ph type="body" sz="quarter" idx="19" hasCustomPrompt="1"/>
          </p:nvPr>
        </p:nvSpPr>
        <p:spPr>
          <a:xfrm>
            <a:off x="838199" y="4504921"/>
            <a:ext cx="2668588" cy="547574"/>
          </a:xfrm>
        </p:spPr>
        <p:txBody>
          <a:bodyPr anchor="ctr">
            <a:normAutofit/>
          </a:bodyPr>
          <a:lstStyle>
            <a:lvl1pPr marL="0" indent="0">
              <a:buNone/>
              <a:defRPr sz="2400" baseline="0">
                <a:solidFill>
                  <a:schemeClr val="bg1"/>
                </a:solidFill>
              </a:defRPr>
            </a:lvl1pPr>
          </a:lstStyle>
          <a:p>
            <a:pPr lvl="0"/>
            <a:r>
              <a:rPr lang="en-US" dirty="0"/>
              <a:t>Title here</a:t>
            </a:r>
          </a:p>
        </p:txBody>
      </p:sp>
      <p:sp>
        <p:nvSpPr>
          <p:cNvPr id="25" name="Text Placeholder 6"/>
          <p:cNvSpPr>
            <a:spLocks noGrp="1"/>
          </p:cNvSpPr>
          <p:nvPr>
            <p:ph type="body" sz="quarter" idx="20" hasCustomPrompt="1"/>
          </p:nvPr>
        </p:nvSpPr>
        <p:spPr>
          <a:xfrm>
            <a:off x="4393018" y="2360689"/>
            <a:ext cx="6960782" cy="547574"/>
          </a:xfrm>
        </p:spPr>
        <p:txBody>
          <a:bodyPr anchor="ctr">
            <a:normAutofit/>
          </a:bodyPr>
          <a:lstStyle>
            <a:lvl1pPr marL="0" indent="0">
              <a:buNone/>
              <a:defRPr sz="2400" baseline="0">
                <a:solidFill>
                  <a:schemeClr val="bg1"/>
                </a:solidFill>
              </a:defRPr>
            </a:lvl1pPr>
          </a:lstStyle>
          <a:p>
            <a:pPr lvl="0"/>
            <a:r>
              <a:rPr lang="en-US" dirty="0"/>
              <a:t>Explain here</a:t>
            </a:r>
          </a:p>
        </p:txBody>
      </p:sp>
      <p:sp>
        <p:nvSpPr>
          <p:cNvPr id="26" name="Text Placeholder 6"/>
          <p:cNvSpPr>
            <a:spLocks noGrp="1"/>
          </p:cNvSpPr>
          <p:nvPr>
            <p:ph type="body" sz="quarter" idx="21" hasCustomPrompt="1"/>
          </p:nvPr>
        </p:nvSpPr>
        <p:spPr>
          <a:xfrm>
            <a:off x="4393018" y="3487382"/>
            <a:ext cx="6960782" cy="547574"/>
          </a:xfrm>
        </p:spPr>
        <p:txBody>
          <a:bodyPr anchor="ctr">
            <a:normAutofit/>
          </a:bodyPr>
          <a:lstStyle>
            <a:lvl1pPr marL="0" indent="0">
              <a:buNone/>
              <a:defRPr sz="2400" baseline="0">
                <a:solidFill>
                  <a:schemeClr val="bg1"/>
                </a:solidFill>
              </a:defRPr>
            </a:lvl1pPr>
          </a:lstStyle>
          <a:p>
            <a:pPr lvl="0"/>
            <a:r>
              <a:rPr lang="en-US" dirty="0"/>
              <a:t>Explain here</a:t>
            </a:r>
          </a:p>
        </p:txBody>
      </p:sp>
      <p:sp>
        <p:nvSpPr>
          <p:cNvPr id="27" name="Text Placeholder 6"/>
          <p:cNvSpPr>
            <a:spLocks noGrp="1"/>
          </p:cNvSpPr>
          <p:nvPr>
            <p:ph type="body" sz="quarter" idx="22" hasCustomPrompt="1"/>
          </p:nvPr>
        </p:nvSpPr>
        <p:spPr>
          <a:xfrm>
            <a:off x="4393018" y="4603767"/>
            <a:ext cx="6960782" cy="547574"/>
          </a:xfrm>
        </p:spPr>
        <p:txBody>
          <a:bodyPr anchor="ctr">
            <a:normAutofit/>
          </a:bodyPr>
          <a:lstStyle>
            <a:lvl1pPr marL="0" indent="0">
              <a:buNone/>
              <a:defRPr sz="2400" baseline="0">
                <a:solidFill>
                  <a:schemeClr val="bg1"/>
                </a:solidFill>
              </a:defRPr>
            </a:lvl1pPr>
          </a:lstStyle>
          <a:p>
            <a:pPr lvl="0"/>
            <a:r>
              <a:rPr lang="en-US" dirty="0"/>
              <a:t>Explain here</a:t>
            </a:r>
          </a:p>
        </p:txBody>
      </p:sp>
      <p:sp>
        <p:nvSpPr>
          <p:cNvPr id="11"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2E6CB594-587B-408F-8498-0FDC16E47627}" type="datetime1">
              <a:rPr lang="en-US" smtClean="0"/>
              <a:t>7/23/2021</a:t>
            </a:fld>
            <a:endParaRPr lang="en-US" dirty="0"/>
          </a:p>
        </p:txBody>
      </p:sp>
      <p:sp>
        <p:nvSpPr>
          <p:cNvPr id="12"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3"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2004588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4572001"/>
            <a:ext cx="12192000" cy="1108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4726540"/>
            <a:ext cx="10515600" cy="533949"/>
          </a:xfrm>
        </p:spPr>
        <p:txBody>
          <a:bodyPr anchor="ctr"/>
          <a:lstStyle>
            <a:lvl1pPr>
              <a:defRPr b="0" i="0">
                <a:solidFill>
                  <a:schemeClr val="bg1"/>
                </a:solidFill>
                <a:latin typeface="Segoe UI Light" panose="020B0502040204020203" pitchFamily="34" charset="0"/>
                <a:ea typeface="Segoe UI Light" panose="020B0502040204020203" pitchFamily="34" charset="0"/>
                <a:cs typeface="Segoe UI Light" panose="020B0502040204020203" pitchFamily="34" charset="0"/>
              </a:defRPr>
            </a:lvl1pPr>
          </a:lstStyle>
          <a:p>
            <a:r>
              <a:rPr lang="en-US"/>
              <a:t>Click to edit Master title style</a:t>
            </a:r>
            <a:endParaRPr lang="en-US" dirty="0"/>
          </a:p>
        </p:txBody>
      </p:sp>
      <p:sp>
        <p:nvSpPr>
          <p:cNvPr id="5" name="Picture Placeholder 4"/>
          <p:cNvSpPr>
            <a:spLocks noGrp="1"/>
          </p:cNvSpPr>
          <p:nvPr>
            <p:ph type="pic" sz="quarter" idx="11"/>
          </p:nvPr>
        </p:nvSpPr>
        <p:spPr>
          <a:xfrm>
            <a:off x="0" y="0"/>
            <a:ext cx="12192000" cy="4572000"/>
          </a:xfrm>
        </p:spPr>
        <p:txBody>
          <a:bodyPr/>
          <a:lstStyle>
            <a:lvl1pPr marL="0" indent="0" algn="ctr">
              <a:buNone/>
              <a:defRPr/>
            </a:lvl1pPr>
          </a:lstStyle>
          <a:p>
            <a:r>
              <a:rPr lang="en-US"/>
              <a:t>Click icon to add picture</a:t>
            </a:r>
            <a:endParaRPr lang="en-US" dirty="0"/>
          </a:p>
        </p:txBody>
      </p:sp>
      <p:sp>
        <p:nvSpPr>
          <p:cNvPr id="8" name="Title 1"/>
          <p:cNvSpPr txBox="1">
            <a:spLocks/>
          </p:cNvSpPr>
          <p:nvPr userDrawn="1"/>
        </p:nvSpPr>
        <p:spPr>
          <a:xfrm>
            <a:off x="838199" y="1030143"/>
            <a:ext cx="1051560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a:t>Click to edit Master title style</a:t>
            </a:r>
            <a:endParaRPr lang="en-US" dirty="0"/>
          </a:p>
        </p:txBody>
      </p:sp>
      <p:sp>
        <p:nvSpPr>
          <p:cNvPr id="10" name="Text Placeholder 9"/>
          <p:cNvSpPr>
            <a:spLocks noGrp="1"/>
          </p:cNvSpPr>
          <p:nvPr>
            <p:ph type="body" sz="quarter" idx="12" hasCustomPrompt="1"/>
          </p:nvPr>
        </p:nvSpPr>
        <p:spPr>
          <a:xfrm>
            <a:off x="838200" y="5357813"/>
            <a:ext cx="10515600" cy="236537"/>
          </a:xfrm>
        </p:spPr>
        <p:txBody>
          <a:bodyPr anchor="ctr">
            <a:noAutofit/>
          </a:bodyPr>
          <a:lstStyle>
            <a:lvl1pPr marL="0" indent="0">
              <a:buNone/>
              <a:defRPr sz="16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marL="228600" marR="0" lvl="0" indent="-228600" algn="l" defTabSz="914400" rtl="0" eaLnBrk="1" fontAlgn="auto" latinLnBrk="0" hangingPunct="1">
              <a:lnSpc>
                <a:spcPct val="100000"/>
              </a:lnSpc>
              <a:spcBef>
                <a:spcPts val="1000"/>
              </a:spcBef>
              <a:spcAft>
                <a:spcPts val="1200"/>
              </a:spcAft>
              <a:buClrTx/>
              <a:buSzTx/>
              <a:tabLst/>
              <a:defRPr/>
            </a:pPr>
            <a:r>
              <a:rPr lang="en-US" dirty="0"/>
              <a:t>Department and presenter name here</a:t>
            </a:r>
          </a:p>
        </p:txBody>
      </p:sp>
      <p:sp>
        <p:nvSpPr>
          <p:cNvPr id="26"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77B96408-6EC6-478F-89C8-C6B5E041F00D}" type="datetime1">
              <a:rPr lang="en-US" smtClean="0"/>
              <a:t>7/23/2021</a:t>
            </a:fld>
            <a:endParaRPr lang="en-US" dirty="0"/>
          </a:p>
        </p:txBody>
      </p:sp>
      <p:sp>
        <p:nvSpPr>
          <p:cNvPr id="27"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28"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387360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Sim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403475"/>
            <a:ext cx="10515600" cy="1325563"/>
          </a:xfrm>
        </p:spPr>
        <p:txBody>
          <a:bodyPr/>
          <a:lstStyle>
            <a:lvl1pPr>
              <a:defRPr/>
            </a:lvl1pPr>
          </a:lstStyle>
          <a:p>
            <a:r>
              <a:rPr lang="en-US"/>
              <a:t>Click to edit Master title style</a:t>
            </a:r>
            <a:endParaRPr lang="en-US" dirty="0"/>
          </a:p>
        </p:txBody>
      </p:sp>
      <p:sp>
        <p:nvSpPr>
          <p:cNvPr id="6"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00FEBFCF-ECE9-46D3-861C-CBFE9D5673DA}" type="datetime1">
              <a:rPr lang="en-US" smtClean="0"/>
              <a:t>7/23/2021</a:t>
            </a:fld>
            <a:endParaRPr lang="en-US" dirty="0"/>
          </a:p>
        </p:txBody>
      </p:sp>
      <p:sp>
        <p:nvSpPr>
          <p:cNvPr id="7"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8"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2732619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me C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8"/>
          <p:cNvSpPr>
            <a:spLocks noGrp="1"/>
          </p:cNvSpPr>
          <p:nvPr>
            <p:ph type="body" sz="quarter" idx="13" hasCustomPrompt="1"/>
          </p:nvPr>
        </p:nvSpPr>
        <p:spPr>
          <a:xfrm>
            <a:off x="838198" y="3873714"/>
            <a:ext cx="6053140" cy="1518417"/>
          </a:xfrm>
        </p:spPr>
        <p:txBody>
          <a:bodyPr>
            <a:normAutofit/>
          </a:bodyPr>
          <a:lstStyle>
            <a:lvl1pPr marL="228600" marR="0" indent="-228600" algn="l" defTabSz="914400" rtl="0" eaLnBrk="1" fontAlgn="auto" latinLnBrk="0" hangingPunct="1">
              <a:lnSpc>
                <a:spcPct val="100000"/>
              </a:lnSpc>
              <a:spcBef>
                <a:spcPts val="600"/>
              </a:spcBef>
              <a:spcAft>
                <a:spcPts val="0"/>
              </a:spcAft>
              <a:buClrTx/>
              <a:buSzTx/>
              <a:buFont typeface="Arial"/>
              <a:buNone/>
              <a:tabLst/>
              <a:defRPr sz="2400" baseline="0"/>
            </a:lvl1pPr>
          </a:lstStyle>
          <a:p>
            <a:pPr marL="228600" marR="0" lvl="0" indent="-228600" algn="l" defTabSz="914400" rtl="0" eaLnBrk="1" fontAlgn="auto" latinLnBrk="0" hangingPunct="1">
              <a:lnSpc>
                <a:spcPct val="100000"/>
              </a:lnSpc>
              <a:spcBef>
                <a:spcPts val="1000"/>
              </a:spcBef>
              <a:spcAft>
                <a:spcPts val="0"/>
              </a:spcAft>
              <a:buClrTx/>
              <a:buSzTx/>
              <a:buFont typeface="Arial"/>
              <a:buNone/>
              <a:tabLst/>
              <a:defRPr/>
            </a:pPr>
            <a:r>
              <a:rPr lang="en-US" dirty="0"/>
              <a:t>Address here (optional)</a:t>
            </a:r>
          </a:p>
        </p:txBody>
      </p:sp>
      <p:sp>
        <p:nvSpPr>
          <p:cNvPr id="7" name="Text Placeholder 8"/>
          <p:cNvSpPr>
            <a:spLocks noGrp="1"/>
          </p:cNvSpPr>
          <p:nvPr>
            <p:ph type="body" sz="quarter" idx="14" hasCustomPrompt="1"/>
          </p:nvPr>
        </p:nvSpPr>
        <p:spPr>
          <a:xfrm>
            <a:off x="838198" y="3221665"/>
            <a:ext cx="6053140" cy="504698"/>
          </a:xfrm>
        </p:spPr>
        <p:txBody>
          <a:bodyPr anchor="ctr">
            <a:normAutofit/>
          </a:bodyPr>
          <a:lstStyle>
            <a:lvl1pPr marL="228600" marR="0" indent="-228600" algn="l" defTabSz="914400" rtl="0" eaLnBrk="1" fontAlgn="auto" latinLnBrk="0" hangingPunct="1">
              <a:lnSpc>
                <a:spcPct val="100000"/>
              </a:lnSpc>
              <a:spcBef>
                <a:spcPts val="600"/>
              </a:spcBef>
              <a:spcAft>
                <a:spcPts val="0"/>
              </a:spcAft>
              <a:buClrTx/>
              <a:buSzTx/>
              <a:buFont typeface="Arial"/>
              <a:buNone/>
              <a:tabLst/>
              <a:defRPr sz="2400" baseline="0"/>
            </a:lvl1pPr>
          </a:lstStyle>
          <a:p>
            <a:pPr marL="228600" marR="0" lvl="0" indent="-228600" algn="l" defTabSz="914400" rtl="0" eaLnBrk="1" fontAlgn="auto" latinLnBrk="0" hangingPunct="1">
              <a:lnSpc>
                <a:spcPct val="100000"/>
              </a:lnSpc>
              <a:spcBef>
                <a:spcPts val="1000"/>
              </a:spcBef>
              <a:spcAft>
                <a:spcPts val="0"/>
              </a:spcAft>
              <a:buClrTx/>
              <a:buSzTx/>
              <a:buFont typeface="Arial"/>
              <a:buNone/>
              <a:tabLst/>
              <a:defRPr/>
            </a:pPr>
            <a:r>
              <a:rPr lang="en-US" dirty="0" err="1"/>
              <a:t>Name.name@email.email</a:t>
            </a:r>
            <a:r>
              <a:rPr lang="en-US" dirty="0"/>
              <a:t>, 555-333-0000</a:t>
            </a:r>
          </a:p>
        </p:txBody>
      </p:sp>
      <p:sp>
        <p:nvSpPr>
          <p:cNvPr id="8" name="Text Placeholder 8"/>
          <p:cNvSpPr>
            <a:spLocks noGrp="1"/>
          </p:cNvSpPr>
          <p:nvPr>
            <p:ph type="body" sz="quarter" idx="15" hasCustomPrompt="1"/>
          </p:nvPr>
        </p:nvSpPr>
        <p:spPr>
          <a:xfrm>
            <a:off x="838198" y="2567784"/>
            <a:ext cx="6053140" cy="504698"/>
          </a:xfrm>
        </p:spPr>
        <p:txBody>
          <a:bodyPr anchor="ctr">
            <a:noAutofit/>
          </a:bodyPr>
          <a:lstStyle>
            <a:lvl1pPr marL="228600" marR="0" indent="-228600" algn="l" defTabSz="914400" rtl="0" eaLnBrk="1" fontAlgn="auto" latinLnBrk="0" hangingPunct="1">
              <a:lnSpc>
                <a:spcPct val="100000"/>
              </a:lnSpc>
              <a:spcBef>
                <a:spcPts val="600"/>
              </a:spcBef>
              <a:spcAft>
                <a:spcPts val="0"/>
              </a:spcAft>
              <a:buClrTx/>
              <a:buSzTx/>
              <a:buFont typeface="Arial"/>
              <a:buNone/>
              <a:tabLst/>
              <a:defRPr sz="3600" b="0" i="0" baseline="0">
                <a:latin typeface="Segoe UI Light" panose="020B0502040204020203" pitchFamily="34" charset="0"/>
                <a:ea typeface="Segoe UI Light" panose="020B0502040204020203" pitchFamily="34" charset="0"/>
                <a:cs typeface="Segoe UI Light" panose="020B0502040204020203" pitchFamily="34" charset="0"/>
              </a:defRPr>
            </a:lvl1pPr>
          </a:lstStyle>
          <a:p>
            <a:pPr marL="228600" marR="0" lvl="0" indent="-228600" algn="l" defTabSz="914400" rtl="0" eaLnBrk="1" fontAlgn="auto" latinLnBrk="0" hangingPunct="1">
              <a:lnSpc>
                <a:spcPct val="100000"/>
              </a:lnSpc>
              <a:spcBef>
                <a:spcPts val="1000"/>
              </a:spcBef>
              <a:spcAft>
                <a:spcPts val="0"/>
              </a:spcAft>
              <a:buClrTx/>
              <a:buSzTx/>
              <a:buFont typeface="Arial"/>
              <a:buNone/>
              <a:tabLst/>
              <a:defRPr/>
            </a:pPr>
            <a:r>
              <a:rPr lang="en-US" dirty="0"/>
              <a:t>Name here</a:t>
            </a:r>
          </a:p>
        </p:txBody>
      </p:sp>
      <p:sp>
        <p:nvSpPr>
          <p:cNvPr id="10"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00FEBFCF-ECE9-46D3-861C-CBFE9D5673DA}" type="datetime1">
              <a:rPr lang="en-US" smtClean="0"/>
              <a:t>7/23/2021</a:t>
            </a:fld>
            <a:endParaRPr lang="en-US" dirty="0"/>
          </a:p>
        </p:txBody>
      </p:sp>
      <p:sp>
        <p:nvSpPr>
          <p:cNvPr id="11"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2"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838146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ame Card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8"/>
          <p:cNvSpPr>
            <a:spLocks noGrp="1"/>
          </p:cNvSpPr>
          <p:nvPr>
            <p:ph type="body" sz="quarter" idx="13" hasCustomPrompt="1"/>
          </p:nvPr>
        </p:nvSpPr>
        <p:spPr>
          <a:xfrm>
            <a:off x="838198" y="3873714"/>
            <a:ext cx="6053140" cy="1518417"/>
          </a:xfrm>
        </p:spPr>
        <p:txBody>
          <a:bodyPr>
            <a:normAutofit/>
          </a:bodyPr>
          <a:lstStyle>
            <a:lvl1pPr marL="228600" marR="0" indent="-228600" algn="l" defTabSz="914400" rtl="0" eaLnBrk="1" fontAlgn="auto" latinLnBrk="0" hangingPunct="1">
              <a:lnSpc>
                <a:spcPct val="100000"/>
              </a:lnSpc>
              <a:spcBef>
                <a:spcPts val="600"/>
              </a:spcBef>
              <a:spcAft>
                <a:spcPts val="0"/>
              </a:spcAft>
              <a:buClrTx/>
              <a:buSzTx/>
              <a:buFont typeface="Arial"/>
              <a:buNone/>
              <a:tabLst/>
              <a:defRPr sz="2400" baseline="0">
                <a:solidFill>
                  <a:schemeClr val="bg1"/>
                </a:solidFill>
              </a:defRPr>
            </a:lvl1pPr>
          </a:lstStyle>
          <a:p>
            <a:pPr marL="228600" marR="0" lvl="0" indent="-228600" algn="l" defTabSz="914400" rtl="0" eaLnBrk="1" fontAlgn="auto" latinLnBrk="0" hangingPunct="1">
              <a:lnSpc>
                <a:spcPct val="100000"/>
              </a:lnSpc>
              <a:spcBef>
                <a:spcPts val="1000"/>
              </a:spcBef>
              <a:spcAft>
                <a:spcPts val="0"/>
              </a:spcAft>
              <a:buClrTx/>
              <a:buSzTx/>
              <a:buFont typeface="Arial"/>
              <a:buNone/>
              <a:tabLst/>
              <a:defRPr/>
            </a:pPr>
            <a:r>
              <a:rPr lang="en-US" dirty="0"/>
              <a:t>Address here (optional)</a:t>
            </a:r>
          </a:p>
        </p:txBody>
      </p:sp>
      <p:sp>
        <p:nvSpPr>
          <p:cNvPr id="7" name="Text Placeholder 8"/>
          <p:cNvSpPr>
            <a:spLocks noGrp="1"/>
          </p:cNvSpPr>
          <p:nvPr>
            <p:ph type="body" sz="quarter" idx="14" hasCustomPrompt="1"/>
          </p:nvPr>
        </p:nvSpPr>
        <p:spPr>
          <a:xfrm>
            <a:off x="838198" y="3221665"/>
            <a:ext cx="6053140" cy="504698"/>
          </a:xfrm>
        </p:spPr>
        <p:txBody>
          <a:bodyPr anchor="ctr">
            <a:normAutofit/>
          </a:bodyPr>
          <a:lstStyle>
            <a:lvl1pPr marL="228600" marR="0" indent="-228600" algn="l" defTabSz="914400" rtl="0" eaLnBrk="1" fontAlgn="auto" latinLnBrk="0" hangingPunct="1">
              <a:lnSpc>
                <a:spcPct val="100000"/>
              </a:lnSpc>
              <a:spcBef>
                <a:spcPts val="600"/>
              </a:spcBef>
              <a:spcAft>
                <a:spcPts val="0"/>
              </a:spcAft>
              <a:buClrTx/>
              <a:buSzTx/>
              <a:buFont typeface="Arial"/>
              <a:buNone/>
              <a:tabLst/>
              <a:defRPr sz="2400" baseline="0">
                <a:solidFill>
                  <a:schemeClr val="bg1"/>
                </a:solidFill>
              </a:defRPr>
            </a:lvl1pPr>
          </a:lstStyle>
          <a:p>
            <a:pPr marL="228600" marR="0" lvl="0" indent="-228600" algn="l" defTabSz="914400" rtl="0" eaLnBrk="1" fontAlgn="auto" latinLnBrk="0" hangingPunct="1">
              <a:lnSpc>
                <a:spcPct val="100000"/>
              </a:lnSpc>
              <a:spcBef>
                <a:spcPts val="1000"/>
              </a:spcBef>
              <a:spcAft>
                <a:spcPts val="0"/>
              </a:spcAft>
              <a:buClrTx/>
              <a:buSzTx/>
              <a:buFont typeface="Arial"/>
              <a:buNone/>
              <a:tabLst/>
              <a:defRPr/>
            </a:pPr>
            <a:r>
              <a:rPr lang="en-US" dirty="0" err="1"/>
              <a:t>Name.name@email.email</a:t>
            </a:r>
            <a:r>
              <a:rPr lang="en-US" dirty="0"/>
              <a:t>, 555-333-0000</a:t>
            </a:r>
          </a:p>
        </p:txBody>
      </p:sp>
      <p:sp>
        <p:nvSpPr>
          <p:cNvPr id="8" name="Text Placeholder 8"/>
          <p:cNvSpPr>
            <a:spLocks noGrp="1"/>
          </p:cNvSpPr>
          <p:nvPr>
            <p:ph type="body" sz="quarter" idx="15" hasCustomPrompt="1"/>
          </p:nvPr>
        </p:nvSpPr>
        <p:spPr>
          <a:xfrm>
            <a:off x="838198" y="2567784"/>
            <a:ext cx="6053140" cy="504698"/>
          </a:xfrm>
        </p:spPr>
        <p:txBody>
          <a:bodyPr anchor="ctr">
            <a:noAutofit/>
          </a:bodyPr>
          <a:lstStyle>
            <a:lvl1pPr marL="228600" marR="0" indent="-228600" algn="l" defTabSz="914400" rtl="0" eaLnBrk="1" fontAlgn="auto" latinLnBrk="0" hangingPunct="1">
              <a:lnSpc>
                <a:spcPct val="100000"/>
              </a:lnSpc>
              <a:spcBef>
                <a:spcPts val="600"/>
              </a:spcBef>
              <a:spcAft>
                <a:spcPts val="0"/>
              </a:spcAft>
              <a:buClrTx/>
              <a:buSzTx/>
              <a:buFont typeface="Arial"/>
              <a:buNone/>
              <a:tabLst/>
              <a:defRPr sz="3600" baseline="0">
                <a:solidFill>
                  <a:schemeClr val="bg1"/>
                </a:solidFill>
                <a:latin typeface="Segoe UI Light" panose="020B0502040204020203" pitchFamily="34" charset="0"/>
              </a:defRPr>
            </a:lvl1pPr>
          </a:lstStyle>
          <a:p>
            <a:pPr marL="228600" marR="0" lvl="0" indent="-228600" algn="l" defTabSz="914400" rtl="0" eaLnBrk="1" fontAlgn="auto" latinLnBrk="0" hangingPunct="1">
              <a:lnSpc>
                <a:spcPct val="100000"/>
              </a:lnSpc>
              <a:spcBef>
                <a:spcPts val="1000"/>
              </a:spcBef>
              <a:spcAft>
                <a:spcPts val="0"/>
              </a:spcAft>
              <a:buClrTx/>
              <a:buSzTx/>
              <a:buFont typeface="Arial"/>
              <a:buNone/>
              <a:tabLst/>
              <a:defRPr/>
            </a:pPr>
            <a:r>
              <a:rPr lang="en-US" dirty="0"/>
              <a:t>Name here</a:t>
            </a:r>
          </a:p>
        </p:txBody>
      </p:sp>
      <p:sp>
        <p:nvSpPr>
          <p:cNvPr id="9"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49424132-0D87-4B5A-8206-DC4B07EFCF8E}" type="datetime1">
              <a:rPr lang="en-US" smtClean="0"/>
              <a:t>7/23/2021</a:t>
            </a:fld>
            <a:endParaRPr lang="en-US" dirty="0"/>
          </a:p>
        </p:txBody>
      </p:sp>
      <p:sp>
        <p:nvSpPr>
          <p:cNvPr id="11"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2"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1007384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with Logo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0179B642-FB32-464E-84E0-8E962A8B9AE8}" type="datetime1">
              <a:rPr lang="en-US" smtClean="0"/>
              <a:t>7/23/2021</a:t>
            </a:fld>
            <a:endParaRPr lang="en-US" dirty="0"/>
          </a:p>
        </p:txBody>
      </p:sp>
      <p:sp>
        <p:nvSpPr>
          <p:cNvPr id="5"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6"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625464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C0E2CEB8-D2BA-4C32-903D-15433C36A806}" type="datetime1">
              <a:rPr lang="en-US" smtClean="0"/>
              <a:t>7/23/2021</a:t>
            </a:fld>
            <a:endParaRPr lang="en-US" dirty="0"/>
          </a:p>
        </p:txBody>
      </p:sp>
      <p:sp>
        <p:nvSpPr>
          <p:cNvPr id="5"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6"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2776665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melin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3"/>
          <p:cNvSpPr/>
          <p:nvPr userDrawn="1"/>
        </p:nvSpPr>
        <p:spPr>
          <a:xfrm>
            <a:off x="0" y="3667217"/>
            <a:ext cx="12192000" cy="887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userDrawn="1"/>
        </p:nvSpPr>
        <p:spPr>
          <a:xfrm>
            <a:off x="1742485"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userDrawn="1"/>
        </p:nvSpPr>
        <p:spPr>
          <a:xfrm>
            <a:off x="3798008"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userDrawn="1"/>
        </p:nvSpPr>
        <p:spPr>
          <a:xfrm>
            <a:off x="8080954"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userDrawn="1"/>
        </p:nvSpPr>
        <p:spPr>
          <a:xfrm>
            <a:off x="10136477" y="3557269"/>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5939481"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6"/>
          <p:cNvSpPr>
            <a:spLocks noGrp="1"/>
          </p:cNvSpPr>
          <p:nvPr>
            <p:ph type="body" sz="quarter" idx="15" hasCustomPrompt="1"/>
          </p:nvPr>
        </p:nvSpPr>
        <p:spPr>
          <a:xfrm>
            <a:off x="1089213" y="2954144"/>
            <a:ext cx="1613646" cy="413929"/>
          </a:xfrm>
        </p:spPr>
        <p:txBody>
          <a:bodyPr anchor="b">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Year</a:t>
            </a:r>
          </a:p>
        </p:txBody>
      </p:sp>
      <p:sp>
        <p:nvSpPr>
          <p:cNvPr id="17" name="Text Placeholder 6"/>
          <p:cNvSpPr>
            <a:spLocks noGrp="1"/>
          </p:cNvSpPr>
          <p:nvPr>
            <p:ph type="body" sz="quarter" idx="16" hasCustomPrompt="1"/>
          </p:nvPr>
        </p:nvSpPr>
        <p:spPr>
          <a:xfrm>
            <a:off x="3154743" y="4153460"/>
            <a:ext cx="1613646" cy="413929"/>
          </a:xfrm>
        </p:spPr>
        <p:txBody>
          <a:bodyPr anchor="t">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Year</a:t>
            </a:r>
          </a:p>
        </p:txBody>
      </p:sp>
      <p:sp>
        <p:nvSpPr>
          <p:cNvPr id="18" name="Text Placeholder 6"/>
          <p:cNvSpPr>
            <a:spLocks noGrp="1"/>
          </p:cNvSpPr>
          <p:nvPr>
            <p:ph type="body" sz="quarter" idx="17" hasCustomPrompt="1"/>
          </p:nvPr>
        </p:nvSpPr>
        <p:spPr>
          <a:xfrm>
            <a:off x="5289177" y="2954144"/>
            <a:ext cx="1613646" cy="413929"/>
          </a:xfrm>
        </p:spPr>
        <p:txBody>
          <a:bodyPr anchor="b">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Year</a:t>
            </a:r>
          </a:p>
        </p:txBody>
      </p:sp>
      <p:sp>
        <p:nvSpPr>
          <p:cNvPr id="19" name="Text Placeholder 6"/>
          <p:cNvSpPr>
            <a:spLocks noGrp="1"/>
          </p:cNvSpPr>
          <p:nvPr>
            <p:ph type="body" sz="quarter" idx="18" hasCustomPrompt="1"/>
          </p:nvPr>
        </p:nvSpPr>
        <p:spPr>
          <a:xfrm>
            <a:off x="7430650" y="4157502"/>
            <a:ext cx="1613646" cy="413929"/>
          </a:xfrm>
        </p:spPr>
        <p:txBody>
          <a:bodyPr anchor="t">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Year</a:t>
            </a:r>
          </a:p>
        </p:txBody>
      </p:sp>
      <p:sp>
        <p:nvSpPr>
          <p:cNvPr id="20" name="Text Placeholder 6"/>
          <p:cNvSpPr>
            <a:spLocks noGrp="1"/>
          </p:cNvSpPr>
          <p:nvPr>
            <p:ph type="body" sz="quarter" idx="19" hasCustomPrompt="1"/>
          </p:nvPr>
        </p:nvSpPr>
        <p:spPr>
          <a:xfrm>
            <a:off x="9486173" y="2918768"/>
            <a:ext cx="1613646" cy="413929"/>
          </a:xfrm>
        </p:spPr>
        <p:txBody>
          <a:bodyPr anchor="b">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Year</a:t>
            </a:r>
          </a:p>
        </p:txBody>
      </p:sp>
      <p:sp>
        <p:nvSpPr>
          <p:cNvPr id="21" name="Text Placeholder 6"/>
          <p:cNvSpPr>
            <a:spLocks noGrp="1"/>
          </p:cNvSpPr>
          <p:nvPr>
            <p:ph type="body" sz="quarter" idx="20" hasCustomPrompt="1"/>
          </p:nvPr>
        </p:nvSpPr>
        <p:spPr>
          <a:xfrm>
            <a:off x="1089213" y="4158505"/>
            <a:ext cx="1613646" cy="1341388"/>
          </a:xfrm>
        </p:spPr>
        <p:txBody>
          <a:bodyPr>
            <a:normAutofit/>
          </a:bodyPr>
          <a:lstStyle>
            <a:lvl1pPr marL="0" indent="0" algn="ctr">
              <a:buNone/>
              <a:defRPr sz="1400" b="0" i="0" baseline="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Brief explanation of event.</a:t>
            </a:r>
          </a:p>
        </p:txBody>
      </p:sp>
      <p:sp>
        <p:nvSpPr>
          <p:cNvPr id="22" name="Text Placeholder 6"/>
          <p:cNvSpPr>
            <a:spLocks noGrp="1"/>
          </p:cNvSpPr>
          <p:nvPr>
            <p:ph type="body" sz="quarter" idx="21" hasCustomPrompt="1"/>
          </p:nvPr>
        </p:nvSpPr>
        <p:spPr>
          <a:xfrm>
            <a:off x="3147704" y="2088205"/>
            <a:ext cx="1613646" cy="1279868"/>
          </a:xfrm>
        </p:spPr>
        <p:txBody>
          <a:bodyPr>
            <a:normAutofit/>
          </a:bodyPr>
          <a:lstStyle>
            <a:lvl1pPr marL="0" indent="0" algn="ctr">
              <a:buNone/>
              <a:defRPr sz="1400" b="0" i="0" baseline="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Brief explanation of event.</a:t>
            </a:r>
          </a:p>
        </p:txBody>
      </p:sp>
      <p:sp>
        <p:nvSpPr>
          <p:cNvPr id="23" name="Text Placeholder 6"/>
          <p:cNvSpPr>
            <a:spLocks noGrp="1"/>
          </p:cNvSpPr>
          <p:nvPr>
            <p:ph type="body" sz="quarter" idx="22" hasCustomPrompt="1"/>
          </p:nvPr>
        </p:nvSpPr>
        <p:spPr>
          <a:xfrm>
            <a:off x="5289177" y="4158505"/>
            <a:ext cx="1613646" cy="1341388"/>
          </a:xfrm>
        </p:spPr>
        <p:txBody>
          <a:bodyPr>
            <a:normAutofit/>
          </a:bodyPr>
          <a:lstStyle>
            <a:lvl1pPr marL="0" indent="0" algn="ctr">
              <a:buNone/>
              <a:defRPr sz="1400" b="0" i="0" baseline="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Brief explanation of event.</a:t>
            </a:r>
          </a:p>
        </p:txBody>
      </p:sp>
      <p:sp>
        <p:nvSpPr>
          <p:cNvPr id="24" name="Text Placeholder 6"/>
          <p:cNvSpPr>
            <a:spLocks noGrp="1"/>
          </p:cNvSpPr>
          <p:nvPr>
            <p:ph type="body" sz="quarter" idx="23" hasCustomPrompt="1"/>
          </p:nvPr>
        </p:nvSpPr>
        <p:spPr>
          <a:xfrm>
            <a:off x="7430650" y="2088205"/>
            <a:ext cx="1613646" cy="1279868"/>
          </a:xfrm>
        </p:spPr>
        <p:txBody>
          <a:bodyPr>
            <a:normAutofit/>
          </a:bodyPr>
          <a:lstStyle>
            <a:lvl1pPr marL="0" indent="0" algn="ctr">
              <a:buNone/>
              <a:defRPr sz="1400" b="0" i="0" baseline="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Brief explanation of event.</a:t>
            </a:r>
          </a:p>
        </p:txBody>
      </p:sp>
      <p:sp>
        <p:nvSpPr>
          <p:cNvPr id="25" name="Text Placeholder 6"/>
          <p:cNvSpPr>
            <a:spLocks noGrp="1"/>
          </p:cNvSpPr>
          <p:nvPr>
            <p:ph type="body" sz="quarter" idx="24" hasCustomPrompt="1"/>
          </p:nvPr>
        </p:nvSpPr>
        <p:spPr>
          <a:xfrm>
            <a:off x="9486173" y="4187542"/>
            <a:ext cx="1613646" cy="1341388"/>
          </a:xfrm>
        </p:spPr>
        <p:txBody>
          <a:bodyPr>
            <a:normAutofit/>
          </a:bodyPr>
          <a:lstStyle>
            <a:lvl1pPr marL="0" indent="0" algn="ctr">
              <a:buNone/>
              <a:defRPr sz="1400" b="0" i="0" baseline="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Brief explanation of event.</a:t>
            </a:r>
          </a:p>
        </p:txBody>
      </p:sp>
      <p:sp>
        <p:nvSpPr>
          <p:cNvPr id="27"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A6E13299-6D33-4D12-8497-96A5ACDC5113}" type="datetime1">
              <a:rPr lang="en-US" smtClean="0"/>
              <a:t>7/23/2021</a:t>
            </a:fld>
            <a:endParaRPr lang="en-US" dirty="0"/>
          </a:p>
        </p:txBody>
      </p:sp>
      <p:sp>
        <p:nvSpPr>
          <p:cNvPr id="28"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29"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240839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meline with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userDrawn="1"/>
        </p:nvSpPr>
        <p:spPr>
          <a:xfrm>
            <a:off x="0" y="3667217"/>
            <a:ext cx="12192000" cy="887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4" name="Oval 3"/>
          <p:cNvSpPr/>
          <p:nvPr userDrawn="1"/>
        </p:nvSpPr>
        <p:spPr>
          <a:xfrm>
            <a:off x="1742485"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userDrawn="1"/>
        </p:nvSpPr>
        <p:spPr>
          <a:xfrm>
            <a:off x="3798008"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userDrawn="1"/>
        </p:nvSpPr>
        <p:spPr>
          <a:xfrm>
            <a:off x="8080954"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userDrawn="1"/>
        </p:nvSpPr>
        <p:spPr>
          <a:xfrm>
            <a:off x="10136477" y="3557269"/>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userDrawn="1"/>
        </p:nvSpPr>
        <p:spPr>
          <a:xfrm>
            <a:off x="5939481"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6"/>
          <p:cNvSpPr>
            <a:spLocks noGrp="1"/>
          </p:cNvSpPr>
          <p:nvPr>
            <p:ph type="body" sz="quarter" idx="15" hasCustomPrompt="1"/>
          </p:nvPr>
        </p:nvSpPr>
        <p:spPr>
          <a:xfrm>
            <a:off x="1089213" y="2954144"/>
            <a:ext cx="1613646" cy="413929"/>
          </a:xfrm>
        </p:spPr>
        <p:txBody>
          <a:bodyPr anchor="b">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Year</a:t>
            </a:r>
          </a:p>
        </p:txBody>
      </p:sp>
      <p:sp>
        <p:nvSpPr>
          <p:cNvPr id="10" name="Text Placeholder 6"/>
          <p:cNvSpPr>
            <a:spLocks noGrp="1"/>
          </p:cNvSpPr>
          <p:nvPr>
            <p:ph type="body" sz="quarter" idx="16" hasCustomPrompt="1"/>
          </p:nvPr>
        </p:nvSpPr>
        <p:spPr>
          <a:xfrm>
            <a:off x="3154743" y="4153460"/>
            <a:ext cx="1613646" cy="413929"/>
          </a:xfrm>
        </p:spPr>
        <p:txBody>
          <a:bodyPr anchor="t">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Year</a:t>
            </a:r>
          </a:p>
        </p:txBody>
      </p:sp>
      <p:sp>
        <p:nvSpPr>
          <p:cNvPr id="11" name="Text Placeholder 6"/>
          <p:cNvSpPr>
            <a:spLocks noGrp="1"/>
          </p:cNvSpPr>
          <p:nvPr>
            <p:ph type="body" sz="quarter" idx="17" hasCustomPrompt="1"/>
          </p:nvPr>
        </p:nvSpPr>
        <p:spPr>
          <a:xfrm>
            <a:off x="5289177" y="2954144"/>
            <a:ext cx="1613646" cy="413929"/>
          </a:xfrm>
        </p:spPr>
        <p:txBody>
          <a:bodyPr anchor="b">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Year</a:t>
            </a:r>
          </a:p>
        </p:txBody>
      </p:sp>
      <p:sp>
        <p:nvSpPr>
          <p:cNvPr id="12" name="Text Placeholder 6"/>
          <p:cNvSpPr>
            <a:spLocks noGrp="1"/>
          </p:cNvSpPr>
          <p:nvPr>
            <p:ph type="body" sz="quarter" idx="18" hasCustomPrompt="1"/>
          </p:nvPr>
        </p:nvSpPr>
        <p:spPr>
          <a:xfrm>
            <a:off x="7430650" y="4157502"/>
            <a:ext cx="1613646" cy="413929"/>
          </a:xfrm>
        </p:spPr>
        <p:txBody>
          <a:bodyPr anchor="t">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Year</a:t>
            </a:r>
          </a:p>
        </p:txBody>
      </p:sp>
      <p:sp>
        <p:nvSpPr>
          <p:cNvPr id="13" name="Text Placeholder 6"/>
          <p:cNvSpPr>
            <a:spLocks noGrp="1"/>
          </p:cNvSpPr>
          <p:nvPr>
            <p:ph type="body" sz="quarter" idx="19" hasCustomPrompt="1"/>
          </p:nvPr>
        </p:nvSpPr>
        <p:spPr>
          <a:xfrm>
            <a:off x="9486173" y="2918768"/>
            <a:ext cx="1613646" cy="413929"/>
          </a:xfrm>
        </p:spPr>
        <p:txBody>
          <a:bodyPr anchor="b">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Year</a:t>
            </a:r>
          </a:p>
        </p:txBody>
      </p:sp>
      <p:sp>
        <p:nvSpPr>
          <p:cNvPr id="21" name="Picture Placeholder 20"/>
          <p:cNvSpPr>
            <a:spLocks noGrp="1"/>
          </p:cNvSpPr>
          <p:nvPr>
            <p:ph type="pic" sz="quarter" idx="25"/>
          </p:nvPr>
        </p:nvSpPr>
        <p:spPr>
          <a:xfrm>
            <a:off x="1089025" y="4153459"/>
            <a:ext cx="1614488" cy="1346433"/>
          </a:xfrm>
        </p:spPr>
        <p:txBody>
          <a:bodyPr>
            <a:normAutofit/>
          </a:bodyPr>
          <a:lstStyle>
            <a:lvl1pPr marL="0" indent="0" algn="ctr">
              <a:buNone/>
              <a:defRPr sz="1400"/>
            </a:lvl1pPr>
          </a:lstStyle>
          <a:p>
            <a:r>
              <a:rPr lang="en-US"/>
              <a:t>Click icon to add picture</a:t>
            </a:r>
            <a:endParaRPr lang="en-US" dirty="0"/>
          </a:p>
        </p:txBody>
      </p:sp>
      <p:sp>
        <p:nvSpPr>
          <p:cNvPr id="22" name="Picture Placeholder 20"/>
          <p:cNvSpPr>
            <a:spLocks noGrp="1"/>
          </p:cNvSpPr>
          <p:nvPr>
            <p:ph type="pic" sz="quarter" idx="26"/>
          </p:nvPr>
        </p:nvSpPr>
        <p:spPr>
          <a:xfrm>
            <a:off x="3144736" y="2021640"/>
            <a:ext cx="1614488" cy="1346433"/>
          </a:xfrm>
        </p:spPr>
        <p:txBody>
          <a:bodyPr>
            <a:normAutofit/>
          </a:bodyPr>
          <a:lstStyle>
            <a:lvl1pPr marL="0" indent="0" algn="ctr">
              <a:buNone/>
              <a:defRPr sz="1400"/>
            </a:lvl1pPr>
          </a:lstStyle>
          <a:p>
            <a:r>
              <a:rPr lang="en-US"/>
              <a:t>Click icon to add picture</a:t>
            </a:r>
            <a:endParaRPr lang="en-US" dirty="0"/>
          </a:p>
        </p:txBody>
      </p:sp>
      <p:sp>
        <p:nvSpPr>
          <p:cNvPr id="23" name="Picture Placeholder 20"/>
          <p:cNvSpPr>
            <a:spLocks noGrp="1"/>
          </p:cNvSpPr>
          <p:nvPr>
            <p:ph type="pic" sz="quarter" idx="27"/>
          </p:nvPr>
        </p:nvSpPr>
        <p:spPr>
          <a:xfrm>
            <a:off x="5289177" y="4183285"/>
            <a:ext cx="1614488" cy="1346433"/>
          </a:xfrm>
        </p:spPr>
        <p:txBody>
          <a:bodyPr>
            <a:normAutofit/>
          </a:bodyPr>
          <a:lstStyle>
            <a:lvl1pPr marL="0" indent="0" algn="ctr">
              <a:buNone/>
              <a:defRPr sz="1400"/>
            </a:lvl1pPr>
          </a:lstStyle>
          <a:p>
            <a:r>
              <a:rPr lang="en-US"/>
              <a:t>Click icon to add picture</a:t>
            </a:r>
            <a:endParaRPr lang="en-US" dirty="0"/>
          </a:p>
        </p:txBody>
      </p:sp>
      <p:sp>
        <p:nvSpPr>
          <p:cNvPr id="24" name="Picture Placeholder 20"/>
          <p:cNvSpPr>
            <a:spLocks noGrp="1"/>
          </p:cNvSpPr>
          <p:nvPr>
            <p:ph type="pic" sz="quarter" idx="28"/>
          </p:nvPr>
        </p:nvSpPr>
        <p:spPr>
          <a:xfrm>
            <a:off x="7342574" y="2021640"/>
            <a:ext cx="1614488" cy="1346433"/>
          </a:xfrm>
        </p:spPr>
        <p:txBody>
          <a:bodyPr>
            <a:normAutofit/>
          </a:bodyPr>
          <a:lstStyle>
            <a:lvl1pPr marL="0" indent="0" algn="ctr">
              <a:buNone/>
              <a:defRPr sz="1400"/>
            </a:lvl1pPr>
          </a:lstStyle>
          <a:p>
            <a:r>
              <a:rPr lang="en-US"/>
              <a:t>Click icon to add picture</a:t>
            </a:r>
            <a:endParaRPr lang="en-US" dirty="0"/>
          </a:p>
        </p:txBody>
      </p:sp>
      <p:sp>
        <p:nvSpPr>
          <p:cNvPr id="26" name="Picture Placeholder 20"/>
          <p:cNvSpPr>
            <a:spLocks noGrp="1"/>
          </p:cNvSpPr>
          <p:nvPr>
            <p:ph type="pic" sz="quarter" idx="29"/>
          </p:nvPr>
        </p:nvSpPr>
        <p:spPr>
          <a:xfrm>
            <a:off x="9486173" y="4153458"/>
            <a:ext cx="1614488" cy="1346433"/>
          </a:xfrm>
        </p:spPr>
        <p:txBody>
          <a:bodyPr>
            <a:normAutofit/>
          </a:bodyPr>
          <a:lstStyle>
            <a:lvl1pPr marL="0" indent="0" algn="ctr">
              <a:buNone/>
              <a:defRPr sz="1400"/>
            </a:lvl1pPr>
          </a:lstStyle>
          <a:p>
            <a:r>
              <a:rPr lang="en-US"/>
              <a:t>Click icon to add picture</a:t>
            </a:r>
            <a:endParaRPr lang="en-US" dirty="0"/>
          </a:p>
        </p:txBody>
      </p:sp>
      <p:sp>
        <p:nvSpPr>
          <p:cNvPr id="25"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F609618E-8EB9-4784-B49E-CD9F36CA76B6}" type="datetime1">
              <a:rPr lang="en-US" smtClean="0"/>
              <a:t>7/23/2021</a:t>
            </a:fld>
            <a:endParaRPr lang="en-US" dirty="0"/>
          </a:p>
        </p:txBody>
      </p:sp>
      <p:sp>
        <p:nvSpPr>
          <p:cNvPr id="27"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28"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1738265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1">
  <p:cSld name="1_Content 1">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41"/>
          <p:cNvSpPr txBox="1">
            <a:spLocks noGrp="1"/>
          </p:cNvSpPr>
          <p:nvPr>
            <p:ph type="body" idx="1"/>
          </p:nvPr>
        </p:nvSpPr>
        <p:spPr>
          <a:xfrm>
            <a:off x="838200" y="1838325"/>
            <a:ext cx="10515600" cy="3777167"/>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1200"/>
              </a:spcBef>
              <a:spcAft>
                <a:spcPts val="0"/>
              </a:spcAft>
              <a:buClr>
                <a:schemeClr val="dk1"/>
              </a:buClr>
              <a:buSzPts val="1800"/>
              <a:buChar char="•"/>
              <a:defRPr/>
            </a:lvl3pPr>
            <a:lvl4pPr marL="1828800" lvl="3" indent="-342900" algn="l">
              <a:lnSpc>
                <a:spcPct val="100000"/>
              </a:lnSpc>
              <a:spcBef>
                <a:spcPts val="1200"/>
              </a:spcBef>
              <a:spcAft>
                <a:spcPts val="0"/>
              </a:spcAft>
              <a:buClr>
                <a:schemeClr val="dk1"/>
              </a:buClr>
              <a:buSzPts val="1800"/>
              <a:buChar char="•"/>
              <a:defRPr/>
            </a:lvl4pPr>
            <a:lvl5pPr marL="2286000" lvl="4" indent="-342900" algn="l">
              <a:lnSpc>
                <a:spcPct val="100000"/>
              </a:lnSpc>
              <a:spcBef>
                <a:spcPts val="120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1"/>
          <p:cNvSpPr txBox="1">
            <a:spLocks noGrp="1"/>
          </p:cNvSpPr>
          <p:nvPr>
            <p:ph type="dt" idx="10"/>
          </p:nvPr>
        </p:nvSpPr>
        <p:spPr>
          <a:xfrm>
            <a:off x="4660810" y="6291608"/>
            <a:ext cx="109541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8F9E"/>
                </a:solidFill>
                <a:latin typeface="Quattrocento Sans"/>
                <a:ea typeface="Quattrocento Sans"/>
                <a:cs typeface="Quattrocento Sans"/>
                <a:sym typeface="Quattrocento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1"/>
          <p:cNvSpPr txBox="1">
            <a:spLocks noGrp="1"/>
          </p:cNvSpPr>
          <p:nvPr>
            <p:ph type="ftr" idx="11"/>
          </p:nvPr>
        </p:nvSpPr>
        <p:spPr>
          <a:xfrm>
            <a:off x="838200" y="6291608"/>
            <a:ext cx="37433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8F9E"/>
                </a:solidFill>
                <a:latin typeface="Quattrocento Sans"/>
                <a:ea typeface="Quattrocento Sans"/>
                <a:cs typeface="Quattrocento Sans"/>
                <a:sym typeface="Quattrocento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1"/>
          <p:cNvSpPr txBox="1">
            <a:spLocks noGrp="1"/>
          </p:cNvSpPr>
          <p:nvPr>
            <p:ph type="sldNum" idx="12"/>
          </p:nvPr>
        </p:nvSpPr>
        <p:spPr>
          <a:xfrm>
            <a:off x="5835506" y="6291608"/>
            <a:ext cx="425594"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rgbClr val="888F9E"/>
                </a:solidFill>
                <a:latin typeface="Quattrocento Sans"/>
                <a:ea typeface="Quattrocento Sans"/>
                <a:cs typeface="Quattrocento Sans"/>
                <a:sym typeface="Quattrocento Sans"/>
              </a:defRPr>
            </a:lvl1pPr>
            <a:lvl2pPr marL="0" lvl="1" indent="0" algn="l">
              <a:spcBef>
                <a:spcPts val="0"/>
              </a:spcBef>
              <a:buNone/>
              <a:defRPr sz="1200">
                <a:solidFill>
                  <a:srgbClr val="888F9E"/>
                </a:solidFill>
                <a:latin typeface="Quattrocento Sans"/>
                <a:ea typeface="Quattrocento Sans"/>
                <a:cs typeface="Quattrocento Sans"/>
                <a:sym typeface="Quattrocento Sans"/>
              </a:defRPr>
            </a:lvl2pPr>
            <a:lvl3pPr marL="0" lvl="2" indent="0" algn="l">
              <a:spcBef>
                <a:spcPts val="0"/>
              </a:spcBef>
              <a:buNone/>
              <a:defRPr sz="1200">
                <a:solidFill>
                  <a:srgbClr val="888F9E"/>
                </a:solidFill>
                <a:latin typeface="Quattrocento Sans"/>
                <a:ea typeface="Quattrocento Sans"/>
                <a:cs typeface="Quattrocento Sans"/>
                <a:sym typeface="Quattrocento Sans"/>
              </a:defRPr>
            </a:lvl3pPr>
            <a:lvl4pPr marL="0" lvl="3" indent="0" algn="l">
              <a:spcBef>
                <a:spcPts val="0"/>
              </a:spcBef>
              <a:buNone/>
              <a:defRPr sz="1200">
                <a:solidFill>
                  <a:srgbClr val="888F9E"/>
                </a:solidFill>
                <a:latin typeface="Quattrocento Sans"/>
                <a:ea typeface="Quattrocento Sans"/>
                <a:cs typeface="Quattrocento Sans"/>
                <a:sym typeface="Quattrocento Sans"/>
              </a:defRPr>
            </a:lvl4pPr>
            <a:lvl5pPr marL="0" lvl="4" indent="0" algn="l">
              <a:spcBef>
                <a:spcPts val="0"/>
              </a:spcBef>
              <a:buNone/>
              <a:defRPr sz="1200">
                <a:solidFill>
                  <a:srgbClr val="888F9E"/>
                </a:solidFill>
                <a:latin typeface="Quattrocento Sans"/>
                <a:ea typeface="Quattrocento Sans"/>
                <a:cs typeface="Quattrocento Sans"/>
                <a:sym typeface="Quattrocento Sans"/>
              </a:defRPr>
            </a:lvl5pPr>
            <a:lvl6pPr marL="0" lvl="5" indent="0" algn="l">
              <a:spcBef>
                <a:spcPts val="0"/>
              </a:spcBef>
              <a:buNone/>
              <a:defRPr sz="1200">
                <a:solidFill>
                  <a:srgbClr val="888F9E"/>
                </a:solidFill>
                <a:latin typeface="Quattrocento Sans"/>
                <a:ea typeface="Quattrocento Sans"/>
                <a:cs typeface="Quattrocento Sans"/>
                <a:sym typeface="Quattrocento Sans"/>
              </a:defRPr>
            </a:lvl6pPr>
            <a:lvl7pPr marL="0" lvl="6" indent="0" algn="l">
              <a:spcBef>
                <a:spcPts val="0"/>
              </a:spcBef>
              <a:buNone/>
              <a:defRPr sz="1200">
                <a:solidFill>
                  <a:srgbClr val="888F9E"/>
                </a:solidFill>
                <a:latin typeface="Quattrocento Sans"/>
                <a:ea typeface="Quattrocento Sans"/>
                <a:cs typeface="Quattrocento Sans"/>
                <a:sym typeface="Quattrocento Sans"/>
              </a:defRPr>
            </a:lvl7pPr>
            <a:lvl8pPr marL="0" lvl="7" indent="0" algn="l">
              <a:spcBef>
                <a:spcPts val="0"/>
              </a:spcBef>
              <a:buNone/>
              <a:defRPr sz="1200">
                <a:solidFill>
                  <a:srgbClr val="888F9E"/>
                </a:solidFill>
                <a:latin typeface="Quattrocento Sans"/>
                <a:ea typeface="Quattrocento Sans"/>
                <a:cs typeface="Quattrocento Sans"/>
                <a:sym typeface="Quattrocento Sans"/>
              </a:defRPr>
            </a:lvl8pPr>
            <a:lvl9pPr marL="0" lvl="8" indent="0" algn="l">
              <a:spcBef>
                <a:spcPts val="0"/>
              </a:spcBef>
              <a:buNone/>
              <a:defRPr sz="1200">
                <a:solidFill>
                  <a:srgbClr val="888F9E"/>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333849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5"/>
        <p:cNvGrpSpPr/>
        <p:nvPr/>
      </p:nvGrpSpPr>
      <p:grpSpPr>
        <a:xfrm>
          <a:off x="0" y="0"/>
          <a:ext cx="0" cy="0"/>
          <a:chOff x="0" y="0"/>
          <a:chExt cx="0" cy="0"/>
        </a:xfrm>
      </p:grpSpPr>
      <p:sp>
        <p:nvSpPr>
          <p:cNvPr id="46" name="Google Shape;46;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Quattrocento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1000"/>
              </a:spcBef>
              <a:spcAft>
                <a:spcPts val="0"/>
              </a:spcAft>
              <a:buClr>
                <a:schemeClr val="dk1"/>
              </a:buClr>
              <a:buSzPts val="3200"/>
              <a:buChar char="•"/>
              <a:defRPr sz="3200"/>
            </a:lvl1pPr>
            <a:lvl2pPr marL="914400" lvl="1" indent="-406400" algn="l">
              <a:lnSpc>
                <a:spcPct val="100000"/>
              </a:lnSpc>
              <a:spcBef>
                <a:spcPts val="1200"/>
              </a:spcBef>
              <a:spcAft>
                <a:spcPts val="0"/>
              </a:spcAft>
              <a:buClr>
                <a:schemeClr val="dk1"/>
              </a:buClr>
              <a:buSzPts val="2800"/>
              <a:buChar char="•"/>
              <a:defRPr sz="2800"/>
            </a:lvl2pPr>
            <a:lvl3pPr marL="1371600" lvl="2" indent="-381000" algn="l">
              <a:lnSpc>
                <a:spcPct val="100000"/>
              </a:lnSpc>
              <a:spcBef>
                <a:spcPts val="1200"/>
              </a:spcBef>
              <a:spcAft>
                <a:spcPts val="0"/>
              </a:spcAft>
              <a:buClr>
                <a:schemeClr val="dk1"/>
              </a:buClr>
              <a:buSzPts val="2400"/>
              <a:buChar char="•"/>
              <a:defRPr sz="2400"/>
            </a:lvl3pPr>
            <a:lvl4pPr marL="1828800" lvl="3" indent="-355600" algn="l">
              <a:lnSpc>
                <a:spcPct val="100000"/>
              </a:lnSpc>
              <a:spcBef>
                <a:spcPts val="1200"/>
              </a:spcBef>
              <a:spcAft>
                <a:spcPts val="0"/>
              </a:spcAft>
              <a:buClr>
                <a:schemeClr val="dk1"/>
              </a:buClr>
              <a:buSzPts val="2000"/>
              <a:buChar char="•"/>
              <a:defRPr sz="2000"/>
            </a:lvl4pPr>
            <a:lvl5pPr marL="2286000" lvl="4" indent="-355600" algn="l">
              <a:lnSpc>
                <a:spcPct val="100000"/>
              </a:lnSpc>
              <a:spcBef>
                <a:spcPts val="1200"/>
              </a:spcBef>
              <a:spcAft>
                <a:spcPts val="0"/>
              </a:spcAft>
              <a:buClr>
                <a:schemeClr val="dk1"/>
              </a:buClr>
              <a:buSzPts val="2000"/>
              <a:buChar char="•"/>
              <a:defRPr sz="2000"/>
            </a:lvl5pPr>
            <a:lvl6pPr marL="2743200" lvl="5" indent="-355600" algn="l">
              <a:lnSpc>
                <a:spcPct val="90000"/>
              </a:lnSpc>
              <a:spcBef>
                <a:spcPts val="12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8" name="Google Shape;48;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600"/>
              <a:buNone/>
              <a:defRPr sz="1600"/>
            </a:lvl1pPr>
            <a:lvl2pPr marL="914400" lvl="1" indent="-228600" algn="l">
              <a:lnSpc>
                <a:spcPct val="100000"/>
              </a:lnSpc>
              <a:spcBef>
                <a:spcPts val="1200"/>
              </a:spcBef>
              <a:spcAft>
                <a:spcPts val="0"/>
              </a:spcAft>
              <a:buClr>
                <a:schemeClr val="dk1"/>
              </a:buClr>
              <a:buSzPts val="1400"/>
              <a:buNone/>
              <a:defRPr sz="1400"/>
            </a:lvl2pPr>
            <a:lvl3pPr marL="1371600" lvl="2" indent="-228600" algn="l">
              <a:lnSpc>
                <a:spcPct val="100000"/>
              </a:lnSpc>
              <a:spcBef>
                <a:spcPts val="1200"/>
              </a:spcBef>
              <a:spcAft>
                <a:spcPts val="0"/>
              </a:spcAft>
              <a:buClr>
                <a:schemeClr val="dk1"/>
              </a:buClr>
              <a:buSzPts val="1200"/>
              <a:buNone/>
              <a:defRPr sz="1200"/>
            </a:lvl3pPr>
            <a:lvl4pPr marL="1828800" lvl="3" indent="-228600" algn="l">
              <a:lnSpc>
                <a:spcPct val="100000"/>
              </a:lnSpc>
              <a:spcBef>
                <a:spcPts val="1200"/>
              </a:spcBef>
              <a:spcAft>
                <a:spcPts val="0"/>
              </a:spcAft>
              <a:buClr>
                <a:schemeClr val="dk1"/>
              </a:buClr>
              <a:buSzPts val="1000"/>
              <a:buNone/>
              <a:defRPr sz="1000"/>
            </a:lvl4pPr>
            <a:lvl5pPr marL="2286000" lvl="4" indent="-228600" algn="l">
              <a:lnSpc>
                <a:spcPct val="100000"/>
              </a:lnSpc>
              <a:spcBef>
                <a:spcPts val="1200"/>
              </a:spcBef>
              <a:spcAft>
                <a:spcPts val="0"/>
              </a:spcAft>
              <a:buClr>
                <a:schemeClr val="dk1"/>
              </a:buClr>
              <a:buSzPts val="1000"/>
              <a:buNone/>
              <a:defRPr sz="1000"/>
            </a:lvl5pPr>
            <a:lvl6pPr marL="2743200" lvl="5" indent="-228600" algn="l">
              <a:lnSpc>
                <a:spcPct val="90000"/>
              </a:lnSpc>
              <a:spcBef>
                <a:spcPts val="12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9" name="Google Shape;49;p42"/>
          <p:cNvSpPr txBox="1">
            <a:spLocks noGrp="1"/>
          </p:cNvSpPr>
          <p:nvPr>
            <p:ph type="dt" idx="10"/>
          </p:nvPr>
        </p:nvSpPr>
        <p:spPr>
          <a:xfrm>
            <a:off x="4660810" y="6291608"/>
            <a:ext cx="109541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42"/>
          <p:cNvSpPr txBox="1">
            <a:spLocks noGrp="1"/>
          </p:cNvSpPr>
          <p:nvPr>
            <p:ph type="ftr" idx="11"/>
          </p:nvPr>
        </p:nvSpPr>
        <p:spPr>
          <a:xfrm>
            <a:off x="838200" y="6291608"/>
            <a:ext cx="37433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2"/>
          <p:cNvSpPr txBox="1">
            <a:spLocks noGrp="1"/>
          </p:cNvSpPr>
          <p:nvPr>
            <p:ph type="sldNum" idx="12"/>
          </p:nvPr>
        </p:nvSpPr>
        <p:spPr>
          <a:xfrm>
            <a:off x="5835506" y="6291608"/>
            <a:ext cx="425594"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38575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p:cSld name="1_Two Content">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44"/>
          <p:cNvSpPr txBox="1">
            <a:spLocks noGrp="1"/>
          </p:cNvSpPr>
          <p:nvPr>
            <p:ph type="body" idx="1"/>
          </p:nvPr>
        </p:nvSpPr>
        <p:spPr>
          <a:xfrm>
            <a:off x="6398803" y="1828800"/>
            <a:ext cx="4954997" cy="379744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1200"/>
              </a:spcBef>
              <a:spcAft>
                <a:spcPts val="0"/>
              </a:spcAft>
              <a:buClr>
                <a:schemeClr val="dk1"/>
              </a:buClr>
              <a:buSzPts val="1800"/>
              <a:buChar char="•"/>
              <a:defRPr/>
            </a:lvl3pPr>
            <a:lvl4pPr marL="1828800" lvl="3" indent="-342900" algn="l">
              <a:lnSpc>
                <a:spcPct val="100000"/>
              </a:lnSpc>
              <a:spcBef>
                <a:spcPts val="1200"/>
              </a:spcBef>
              <a:spcAft>
                <a:spcPts val="0"/>
              </a:spcAft>
              <a:buClr>
                <a:schemeClr val="dk1"/>
              </a:buClr>
              <a:buSzPts val="1800"/>
              <a:buChar char="•"/>
              <a:defRPr/>
            </a:lvl4pPr>
            <a:lvl5pPr marL="2286000" lvl="4" indent="-342900" algn="l">
              <a:lnSpc>
                <a:spcPct val="100000"/>
              </a:lnSpc>
              <a:spcBef>
                <a:spcPts val="120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44"/>
          <p:cNvSpPr txBox="1">
            <a:spLocks noGrp="1"/>
          </p:cNvSpPr>
          <p:nvPr>
            <p:ph type="body" idx="2"/>
          </p:nvPr>
        </p:nvSpPr>
        <p:spPr>
          <a:xfrm>
            <a:off x="838199" y="1828800"/>
            <a:ext cx="4954997" cy="379744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1200"/>
              </a:spcBef>
              <a:spcAft>
                <a:spcPts val="0"/>
              </a:spcAft>
              <a:buClr>
                <a:schemeClr val="dk1"/>
              </a:buClr>
              <a:buSzPts val="1800"/>
              <a:buChar char="•"/>
              <a:defRPr/>
            </a:lvl3pPr>
            <a:lvl4pPr marL="1828800" lvl="3" indent="-342900" algn="l">
              <a:lnSpc>
                <a:spcPct val="100000"/>
              </a:lnSpc>
              <a:spcBef>
                <a:spcPts val="1200"/>
              </a:spcBef>
              <a:spcAft>
                <a:spcPts val="0"/>
              </a:spcAft>
              <a:buClr>
                <a:schemeClr val="dk1"/>
              </a:buClr>
              <a:buSzPts val="1800"/>
              <a:buChar char="•"/>
              <a:defRPr/>
            </a:lvl4pPr>
            <a:lvl5pPr marL="2286000" lvl="4" indent="-342900" algn="l">
              <a:lnSpc>
                <a:spcPct val="100000"/>
              </a:lnSpc>
              <a:spcBef>
                <a:spcPts val="120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2" name="Google Shape;62;p44"/>
          <p:cNvPicPr preferRelativeResize="0"/>
          <p:nvPr/>
        </p:nvPicPr>
        <p:blipFill rotWithShape="1">
          <a:blip r:embed="rId3">
            <a:alphaModFix/>
          </a:blip>
          <a:srcRect/>
          <a:stretch/>
        </p:blipFill>
        <p:spPr>
          <a:xfrm>
            <a:off x="10943908" y="5970521"/>
            <a:ext cx="427476" cy="543402"/>
          </a:xfrm>
          <a:prstGeom prst="rect">
            <a:avLst/>
          </a:prstGeom>
          <a:noFill/>
          <a:ln>
            <a:noFill/>
          </a:ln>
        </p:spPr>
      </p:pic>
      <p:sp>
        <p:nvSpPr>
          <p:cNvPr id="63" name="Google Shape;63;p44"/>
          <p:cNvSpPr txBox="1">
            <a:spLocks noGrp="1"/>
          </p:cNvSpPr>
          <p:nvPr>
            <p:ph type="dt" idx="10"/>
          </p:nvPr>
        </p:nvSpPr>
        <p:spPr>
          <a:xfrm>
            <a:off x="4660810" y="6291608"/>
            <a:ext cx="109541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8F9E"/>
                </a:solidFill>
                <a:latin typeface="Quattrocento Sans"/>
                <a:ea typeface="Quattrocento Sans"/>
                <a:cs typeface="Quattrocento Sans"/>
                <a:sym typeface="Quattrocento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4"/>
          <p:cNvSpPr txBox="1">
            <a:spLocks noGrp="1"/>
          </p:cNvSpPr>
          <p:nvPr>
            <p:ph type="ftr" idx="11"/>
          </p:nvPr>
        </p:nvSpPr>
        <p:spPr>
          <a:xfrm>
            <a:off x="838200" y="6291608"/>
            <a:ext cx="37433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8F9E"/>
                </a:solidFill>
                <a:latin typeface="Quattrocento Sans"/>
                <a:ea typeface="Quattrocento Sans"/>
                <a:cs typeface="Quattrocento Sans"/>
                <a:sym typeface="Quattrocento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4"/>
          <p:cNvSpPr txBox="1">
            <a:spLocks noGrp="1"/>
          </p:cNvSpPr>
          <p:nvPr>
            <p:ph type="sldNum" idx="12"/>
          </p:nvPr>
        </p:nvSpPr>
        <p:spPr>
          <a:xfrm>
            <a:off x="5835506" y="6291608"/>
            <a:ext cx="425594"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rgbClr val="888F9E"/>
                </a:solidFill>
                <a:latin typeface="Quattrocento Sans"/>
                <a:ea typeface="Quattrocento Sans"/>
                <a:cs typeface="Quattrocento Sans"/>
                <a:sym typeface="Quattrocento Sans"/>
              </a:defRPr>
            </a:lvl1pPr>
            <a:lvl2pPr marL="0" lvl="1" indent="0" algn="l">
              <a:spcBef>
                <a:spcPts val="0"/>
              </a:spcBef>
              <a:buNone/>
              <a:defRPr sz="1200">
                <a:solidFill>
                  <a:srgbClr val="888F9E"/>
                </a:solidFill>
                <a:latin typeface="Quattrocento Sans"/>
                <a:ea typeface="Quattrocento Sans"/>
                <a:cs typeface="Quattrocento Sans"/>
                <a:sym typeface="Quattrocento Sans"/>
              </a:defRPr>
            </a:lvl2pPr>
            <a:lvl3pPr marL="0" lvl="2" indent="0" algn="l">
              <a:spcBef>
                <a:spcPts val="0"/>
              </a:spcBef>
              <a:buNone/>
              <a:defRPr sz="1200">
                <a:solidFill>
                  <a:srgbClr val="888F9E"/>
                </a:solidFill>
                <a:latin typeface="Quattrocento Sans"/>
                <a:ea typeface="Quattrocento Sans"/>
                <a:cs typeface="Quattrocento Sans"/>
                <a:sym typeface="Quattrocento Sans"/>
              </a:defRPr>
            </a:lvl3pPr>
            <a:lvl4pPr marL="0" lvl="3" indent="0" algn="l">
              <a:spcBef>
                <a:spcPts val="0"/>
              </a:spcBef>
              <a:buNone/>
              <a:defRPr sz="1200">
                <a:solidFill>
                  <a:srgbClr val="888F9E"/>
                </a:solidFill>
                <a:latin typeface="Quattrocento Sans"/>
                <a:ea typeface="Quattrocento Sans"/>
                <a:cs typeface="Quattrocento Sans"/>
                <a:sym typeface="Quattrocento Sans"/>
              </a:defRPr>
            </a:lvl4pPr>
            <a:lvl5pPr marL="0" lvl="4" indent="0" algn="l">
              <a:spcBef>
                <a:spcPts val="0"/>
              </a:spcBef>
              <a:buNone/>
              <a:defRPr sz="1200">
                <a:solidFill>
                  <a:srgbClr val="888F9E"/>
                </a:solidFill>
                <a:latin typeface="Quattrocento Sans"/>
                <a:ea typeface="Quattrocento Sans"/>
                <a:cs typeface="Quattrocento Sans"/>
                <a:sym typeface="Quattrocento Sans"/>
              </a:defRPr>
            </a:lvl5pPr>
            <a:lvl6pPr marL="0" lvl="5" indent="0" algn="l">
              <a:spcBef>
                <a:spcPts val="0"/>
              </a:spcBef>
              <a:buNone/>
              <a:defRPr sz="1200">
                <a:solidFill>
                  <a:srgbClr val="888F9E"/>
                </a:solidFill>
                <a:latin typeface="Quattrocento Sans"/>
                <a:ea typeface="Quattrocento Sans"/>
                <a:cs typeface="Quattrocento Sans"/>
                <a:sym typeface="Quattrocento Sans"/>
              </a:defRPr>
            </a:lvl6pPr>
            <a:lvl7pPr marL="0" lvl="6" indent="0" algn="l">
              <a:spcBef>
                <a:spcPts val="0"/>
              </a:spcBef>
              <a:buNone/>
              <a:defRPr sz="1200">
                <a:solidFill>
                  <a:srgbClr val="888F9E"/>
                </a:solidFill>
                <a:latin typeface="Quattrocento Sans"/>
                <a:ea typeface="Quattrocento Sans"/>
                <a:cs typeface="Quattrocento Sans"/>
                <a:sym typeface="Quattrocento Sans"/>
              </a:defRPr>
            </a:lvl7pPr>
            <a:lvl8pPr marL="0" lvl="7" indent="0" algn="l">
              <a:spcBef>
                <a:spcPts val="0"/>
              </a:spcBef>
              <a:buNone/>
              <a:defRPr sz="1200">
                <a:solidFill>
                  <a:srgbClr val="888F9E"/>
                </a:solidFill>
                <a:latin typeface="Quattrocento Sans"/>
                <a:ea typeface="Quattrocento Sans"/>
                <a:cs typeface="Quattrocento Sans"/>
                <a:sym typeface="Quattrocento Sans"/>
              </a:defRPr>
            </a:lvl8pPr>
            <a:lvl9pPr marL="0" lvl="8" indent="0" algn="l">
              <a:spcBef>
                <a:spcPts val="0"/>
              </a:spcBef>
              <a:buNone/>
              <a:defRPr sz="1200">
                <a:solidFill>
                  <a:srgbClr val="888F9E"/>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02538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1"/>
          </p:nvPr>
        </p:nvSpPr>
        <p:spPr>
          <a:xfrm>
            <a:off x="838200" y="1838325"/>
            <a:ext cx="10515600" cy="37771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A1D971C-21EA-4BE4-B643-12FB5ADB6F32}" type="datetime1">
              <a:rPr lang="en-US" smtClean="0"/>
              <a:t>7/23/2021</a:t>
            </a:fld>
            <a:endParaRPr lang="en-US" dirty="0"/>
          </a:p>
        </p:txBody>
      </p:sp>
      <p:sp>
        <p:nvSpPr>
          <p:cNvPr id="13"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4"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1834628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HC with Content">
  <p:cSld name="1_HC with Content">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p43"/>
          <p:cNvSpPr txBox="1">
            <a:spLocks noGrp="1"/>
          </p:cNvSpPr>
          <p:nvPr>
            <p:ph type="title"/>
          </p:nvPr>
        </p:nvSpPr>
        <p:spPr>
          <a:xfrm>
            <a:off x="6196781" y="365125"/>
            <a:ext cx="495499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43"/>
          <p:cNvSpPr txBox="1">
            <a:spLocks noGrp="1"/>
          </p:cNvSpPr>
          <p:nvPr>
            <p:ph type="body" idx="1"/>
          </p:nvPr>
        </p:nvSpPr>
        <p:spPr>
          <a:xfrm>
            <a:off x="6196780" y="1828800"/>
            <a:ext cx="4954997" cy="379744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1200"/>
              </a:spcBef>
              <a:spcAft>
                <a:spcPts val="0"/>
              </a:spcAft>
              <a:buClr>
                <a:schemeClr val="dk1"/>
              </a:buClr>
              <a:buSzPts val="1800"/>
              <a:buChar char="•"/>
              <a:defRPr/>
            </a:lvl3pPr>
            <a:lvl4pPr marL="1828800" lvl="3" indent="-342900" algn="l">
              <a:lnSpc>
                <a:spcPct val="100000"/>
              </a:lnSpc>
              <a:spcBef>
                <a:spcPts val="1200"/>
              </a:spcBef>
              <a:spcAft>
                <a:spcPts val="0"/>
              </a:spcAft>
              <a:buClr>
                <a:schemeClr val="dk1"/>
              </a:buClr>
              <a:buSzPts val="1800"/>
              <a:buChar char="•"/>
              <a:defRPr/>
            </a:lvl4pPr>
            <a:lvl5pPr marL="2286000" lvl="4" indent="-342900" algn="l">
              <a:lnSpc>
                <a:spcPct val="100000"/>
              </a:lnSpc>
              <a:spcBef>
                <a:spcPts val="120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3"/>
          <p:cNvSpPr txBox="1">
            <a:spLocks noGrp="1"/>
          </p:cNvSpPr>
          <p:nvPr>
            <p:ph type="dt" idx="10"/>
          </p:nvPr>
        </p:nvSpPr>
        <p:spPr>
          <a:xfrm>
            <a:off x="6197456" y="6291608"/>
            <a:ext cx="109541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7D7D7D"/>
                </a:solidFill>
                <a:latin typeface="Quattrocento Sans"/>
                <a:ea typeface="Quattrocento Sans"/>
                <a:cs typeface="Quattrocento Sans"/>
                <a:sym typeface="Quattrocento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3"/>
          <p:cNvSpPr txBox="1">
            <a:spLocks noGrp="1"/>
          </p:cNvSpPr>
          <p:nvPr>
            <p:ph type="ftr" idx="11"/>
          </p:nvPr>
        </p:nvSpPr>
        <p:spPr>
          <a:xfrm>
            <a:off x="838200" y="6291608"/>
            <a:ext cx="37433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E1E1E1"/>
                </a:solidFill>
                <a:latin typeface="Quattrocento Sans"/>
                <a:ea typeface="Quattrocento Sans"/>
                <a:cs typeface="Quattrocento Sans"/>
                <a:sym typeface="Quattrocento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3"/>
          <p:cNvSpPr txBox="1">
            <a:spLocks noGrp="1"/>
          </p:cNvSpPr>
          <p:nvPr>
            <p:ph type="sldNum" idx="12"/>
          </p:nvPr>
        </p:nvSpPr>
        <p:spPr>
          <a:xfrm>
            <a:off x="7372152" y="6291608"/>
            <a:ext cx="425594"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rgbClr val="7D7D7D"/>
                </a:solidFill>
                <a:latin typeface="Quattrocento Sans"/>
                <a:ea typeface="Quattrocento Sans"/>
                <a:cs typeface="Quattrocento Sans"/>
                <a:sym typeface="Quattrocento Sans"/>
              </a:defRPr>
            </a:lvl1pPr>
            <a:lvl2pPr marL="0" lvl="1" indent="0" algn="l">
              <a:spcBef>
                <a:spcPts val="0"/>
              </a:spcBef>
              <a:buNone/>
              <a:defRPr sz="1200">
                <a:solidFill>
                  <a:srgbClr val="7D7D7D"/>
                </a:solidFill>
                <a:latin typeface="Quattrocento Sans"/>
                <a:ea typeface="Quattrocento Sans"/>
                <a:cs typeface="Quattrocento Sans"/>
                <a:sym typeface="Quattrocento Sans"/>
              </a:defRPr>
            </a:lvl2pPr>
            <a:lvl3pPr marL="0" lvl="2" indent="0" algn="l">
              <a:spcBef>
                <a:spcPts val="0"/>
              </a:spcBef>
              <a:buNone/>
              <a:defRPr sz="1200">
                <a:solidFill>
                  <a:srgbClr val="7D7D7D"/>
                </a:solidFill>
                <a:latin typeface="Quattrocento Sans"/>
                <a:ea typeface="Quattrocento Sans"/>
                <a:cs typeface="Quattrocento Sans"/>
                <a:sym typeface="Quattrocento Sans"/>
              </a:defRPr>
            </a:lvl3pPr>
            <a:lvl4pPr marL="0" lvl="3" indent="0" algn="l">
              <a:spcBef>
                <a:spcPts val="0"/>
              </a:spcBef>
              <a:buNone/>
              <a:defRPr sz="1200">
                <a:solidFill>
                  <a:srgbClr val="7D7D7D"/>
                </a:solidFill>
                <a:latin typeface="Quattrocento Sans"/>
                <a:ea typeface="Quattrocento Sans"/>
                <a:cs typeface="Quattrocento Sans"/>
                <a:sym typeface="Quattrocento Sans"/>
              </a:defRPr>
            </a:lvl4pPr>
            <a:lvl5pPr marL="0" lvl="4" indent="0" algn="l">
              <a:spcBef>
                <a:spcPts val="0"/>
              </a:spcBef>
              <a:buNone/>
              <a:defRPr sz="1200">
                <a:solidFill>
                  <a:srgbClr val="7D7D7D"/>
                </a:solidFill>
                <a:latin typeface="Quattrocento Sans"/>
                <a:ea typeface="Quattrocento Sans"/>
                <a:cs typeface="Quattrocento Sans"/>
                <a:sym typeface="Quattrocento Sans"/>
              </a:defRPr>
            </a:lvl5pPr>
            <a:lvl6pPr marL="0" lvl="5" indent="0" algn="l">
              <a:spcBef>
                <a:spcPts val="0"/>
              </a:spcBef>
              <a:buNone/>
              <a:defRPr sz="1200">
                <a:solidFill>
                  <a:srgbClr val="7D7D7D"/>
                </a:solidFill>
                <a:latin typeface="Quattrocento Sans"/>
                <a:ea typeface="Quattrocento Sans"/>
                <a:cs typeface="Quattrocento Sans"/>
                <a:sym typeface="Quattrocento Sans"/>
              </a:defRPr>
            </a:lvl6pPr>
            <a:lvl7pPr marL="0" lvl="6" indent="0" algn="l">
              <a:spcBef>
                <a:spcPts val="0"/>
              </a:spcBef>
              <a:buNone/>
              <a:defRPr sz="1200">
                <a:solidFill>
                  <a:srgbClr val="7D7D7D"/>
                </a:solidFill>
                <a:latin typeface="Quattrocento Sans"/>
                <a:ea typeface="Quattrocento Sans"/>
                <a:cs typeface="Quattrocento Sans"/>
                <a:sym typeface="Quattrocento Sans"/>
              </a:defRPr>
            </a:lvl7pPr>
            <a:lvl8pPr marL="0" lvl="7" indent="0" algn="l">
              <a:spcBef>
                <a:spcPts val="0"/>
              </a:spcBef>
              <a:buNone/>
              <a:defRPr sz="1200">
                <a:solidFill>
                  <a:srgbClr val="7D7D7D"/>
                </a:solidFill>
                <a:latin typeface="Quattrocento Sans"/>
                <a:ea typeface="Quattrocento Sans"/>
                <a:cs typeface="Quattrocento Sans"/>
                <a:sym typeface="Quattrocento Sans"/>
              </a:defRPr>
            </a:lvl8pPr>
            <a:lvl9pPr marL="0" lvl="8" indent="0" algn="l">
              <a:spcBef>
                <a:spcPts val="0"/>
              </a:spcBef>
              <a:buNone/>
              <a:defRPr sz="1200">
                <a:solidFill>
                  <a:srgbClr val="7D7D7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105568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B">
  <p:cSld name="1_Title and Content B">
    <p:bg>
      <p:bgPr>
        <a:blipFill>
          <a:blip r:embed="rId2">
            <a:alphaModFix/>
          </a:blip>
          <a:stretch>
            <a:fillRect/>
          </a:stretch>
        </a:blipFill>
        <a:effectLst/>
      </p:bgPr>
    </p:bg>
    <p:spTree>
      <p:nvGrpSpPr>
        <p:cNvPr id="1" name="Shape 75"/>
        <p:cNvGrpSpPr/>
        <p:nvPr/>
      </p:nvGrpSpPr>
      <p:grpSpPr>
        <a:xfrm>
          <a:off x="0" y="0"/>
          <a:ext cx="0" cy="0"/>
          <a:chOff x="0" y="0"/>
          <a:chExt cx="0" cy="0"/>
        </a:xfrm>
      </p:grpSpPr>
      <p:sp>
        <p:nvSpPr>
          <p:cNvPr id="76" name="Google Shape;76;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Quattrocento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46"/>
          <p:cNvSpPr txBox="1">
            <a:spLocks noGrp="1"/>
          </p:cNvSpPr>
          <p:nvPr>
            <p:ph type="body" idx="1"/>
          </p:nvPr>
        </p:nvSpPr>
        <p:spPr>
          <a:xfrm>
            <a:off x="838200" y="1838325"/>
            <a:ext cx="10515600" cy="3777167"/>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000"/>
              </a:spcBef>
              <a:spcAft>
                <a:spcPts val="0"/>
              </a:spcAft>
              <a:buClr>
                <a:schemeClr val="lt1"/>
              </a:buClr>
              <a:buSzPts val="2800"/>
              <a:buChar char="•"/>
              <a:defRPr>
                <a:solidFill>
                  <a:schemeClr val="lt1"/>
                </a:solidFill>
              </a:defRPr>
            </a:lvl1pPr>
            <a:lvl2pPr marL="914400" lvl="1" indent="-381000" algn="l">
              <a:lnSpc>
                <a:spcPct val="100000"/>
              </a:lnSpc>
              <a:spcBef>
                <a:spcPts val="1200"/>
              </a:spcBef>
              <a:spcAft>
                <a:spcPts val="0"/>
              </a:spcAft>
              <a:buClr>
                <a:schemeClr val="lt1"/>
              </a:buClr>
              <a:buSzPts val="2400"/>
              <a:buChar char="•"/>
              <a:defRPr>
                <a:solidFill>
                  <a:schemeClr val="lt1"/>
                </a:solidFill>
              </a:defRPr>
            </a:lvl2pPr>
            <a:lvl3pPr marL="1371600" lvl="2" indent="-355600" algn="l">
              <a:lnSpc>
                <a:spcPct val="100000"/>
              </a:lnSpc>
              <a:spcBef>
                <a:spcPts val="1200"/>
              </a:spcBef>
              <a:spcAft>
                <a:spcPts val="0"/>
              </a:spcAft>
              <a:buClr>
                <a:schemeClr val="lt1"/>
              </a:buClr>
              <a:buSzPts val="2000"/>
              <a:buChar char="•"/>
              <a:defRPr>
                <a:solidFill>
                  <a:schemeClr val="lt1"/>
                </a:solidFill>
              </a:defRPr>
            </a:lvl3pPr>
            <a:lvl4pPr marL="1828800" lvl="3" indent="-342900" algn="l">
              <a:lnSpc>
                <a:spcPct val="100000"/>
              </a:lnSpc>
              <a:spcBef>
                <a:spcPts val="1200"/>
              </a:spcBef>
              <a:spcAft>
                <a:spcPts val="0"/>
              </a:spcAft>
              <a:buClr>
                <a:schemeClr val="lt1"/>
              </a:buClr>
              <a:buSzPts val="1800"/>
              <a:buChar char="•"/>
              <a:defRPr>
                <a:solidFill>
                  <a:schemeClr val="lt1"/>
                </a:solidFill>
              </a:defRPr>
            </a:lvl4pPr>
            <a:lvl5pPr marL="2286000" lvl="4" indent="-342900" algn="l">
              <a:lnSpc>
                <a:spcPct val="100000"/>
              </a:lnSpc>
              <a:spcBef>
                <a:spcPts val="1200"/>
              </a:spcBef>
              <a:spcAft>
                <a:spcPts val="0"/>
              </a:spcAft>
              <a:buClr>
                <a:schemeClr val="lt1"/>
              </a:buClr>
              <a:buSzPts val="1800"/>
              <a:buChar char="•"/>
              <a:defRPr>
                <a:solidFill>
                  <a:schemeClr val="lt1"/>
                </a:solidFill>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46"/>
          <p:cNvSpPr txBox="1">
            <a:spLocks noGrp="1"/>
          </p:cNvSpPr>
          <p:nvPr>
            <p:ph type="dt" idx="10"/>
          </p:nvPr>
        </p:nvSpPr>
        <p:spPr>
          <a:xfrm>
            <a:off x="4660810" y="6291608"/>
            <a:ext cx="109541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E1E1E1"/>
                </a:solidFill>
                <a:latin typeface="Quattrocento Sans"/>
                <a:ea typeface="Quattrocento Sans"/>
                <a:cs typeface="Quattrocento Sans"/>
                <a:sym typeface="Quattrocento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6"/>
          <p:cNvSpPr txBox="1">
            <a:spLocks noGrp="1"/>
          </p:cNvSpPr>
          <p:nvPr>
            <p:ph type="ftr" idx="11"/>
          </p:nvPr>
        </p:nvSpPr>
        <p:spPr>
          <a:xfrm>
            <a:off x="838200" y="6291608"/>
            <a:ext cx="37433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E1E1E1"/>
                </a:solidFill>
                <a:latin typeface="Quattrocento Sans"/>
                <a:ea typeface="Quattrocento Sans"/>
                <a:cs typeface="Quattrocento Sans"/>
                <a:sym typeface="Quattrocento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6"/>
          <p:cNvSpPr txBox="1">
            <a:spLocks noGrp="1"/>
          </p:cNvSpPr>
          <p:nvPr>
            <p:ph type="sldNum" idx="12"/>
          </p:nvPr>
        </p:nvSpPr>
        <p:spPr>
          <a:xfrm>
            <a:off x="5835506" y="6291608"/>
            <a:ext cx="425594"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rgbClr val="E1E1E1"/>
                </a:solidFill>
                <a:latin typeface="Quattrocento Sans"/>
                <a:ea typeface="Quattrocento Sans"/>
                <a:cs typeface="Quattrocento Sans"/>
                <a:sym typeface="Quattrocento Sans"/>
              </a:defRPr>
            </a:lvl1pPr>
            <a:lvl2pPr marL="0" lvl="1" indent="0" algn="l">
              <a:spcBef>
                <a:spcPts val="0"/>
              </a:spcBef>
              <a:buNone/>
              <a:defRPr sz="1200">
                <a:solidFill>
                  <a:srgbClr val="E1E1E1"/>
                </a:solidFill>
                <a:latin typeface="Quattrocento Sans"/>
                <a:ea typeface="Quattrocento Sans"/>
                <a:cs typeface="Quattrocento Sans"/>
                <a:sym typeface="Quattrocento Sans"/>
              </a:defRPr>
            </a:lvl2pPr>
            <a:lvl3pPr marL="0" lvl="2" indent="0" algn="l">
              <a:spcBef>
                <a:spcPts val="0"/>
              </a:spcBef>
              <a:buNone/>
              <a:defRPr sz="1200">
                <a:solidFill>
                  <a:srgbClr val="E1E1E1"/>
                </a:solidFill>
                <a:latin typeface="Quattrocento Sans"/>
                <a:ea typeface="Quattrocento Sans"/>
                <a:cs typeface="Quattrocento Sans"/>
                <a:sym typeface="Quattrocento Sans"/>
              </a:defRPr>
            </a:lvl3pPr>
            <a:lvl4pPr marL="0" lvl="3" indent="0" algn="l">
              <a:spcBef>
                <a:spcPts val="0"/>
              </a:spcBef>
              <a:buNone/>
              <a:defRPr sz="1200">
                <a:solidFill>
                  <a:srgbClr val="E1E1E1"/>
                </a:solidFill>
                <a:latin typeface="Quattrocento Sans"/>
                <a:ea typeface="Quattrocento Sans"/>
                <a:cs typeface="Quattrocento Sans"/>
                <a:sym typeface="Quattrocento Sans"/>
              </a:defRPr>
            </a:lvl4pPr>
            <a:lvl5pPr marL="0" lvl="4" indent="0" algn="l">
              <a:spcBef>
                <a:spcPts val="0"/>
              </a:spcBef>
              <a:buNone/>
              <a:defRPr sz="1200">
                <a:solidFill>
                  <a:srgbClr val="E1E1E1"/>
                </a:solidFill>
                <a:latin typeface="Quattrocento Sans"/>
                <a:ea typeface="Quattrocento Sans"/>
                <a:cs typeface="Quattrocento Sans"/>
                <a:sym typeface="Quattrocento Sans"/>
              </a:defRPr>
            </a:lvl5pPr>
            <a:lvl6pPr marL="0" lvl="5" indent="0" algn="l">
              <a:spcBef>
                <a:spcPts val="0"/>
              </a:spcBef>
              <a:buNone/>
              <a:defRPr sz="1200">
                <a:solidFill>
                  <a:srgbClr val="E1E1E1"/>
                </a:solidFill>
                <a:latin typeface="Quattrocento Sans"/>
                <a:ea typeface="Quattrocento Sans"/>
                <a:cs typeface="Quattrocento Sans"/>
                <a:sym typeface="Quattrocento Sans"/>
              </a:defRPr>
            </a:lvl6pPr>
            <a:lvl7pPr marL="0" lvl="6" indent="0" algn="l">
              <a:spcBef>
                <a:spcPts val="0"/>
              </a:spcBef>
              <a:buNone/>
              <a:defRPr sz="1200">
                <a:solidFill>
                  <a:srgbClr val="E1E1E1"/>
                </a:solidFill>
                <a:latin typeface="Quattrocento Sans"/>
                <a:ea typeface="Quattrocento Sans"/>
                <a:cs typeface="Quattrocento Sans"/>
                <a:sym typeface="Quattrocento Sans"/>
              </a:defRPr>
            </a:lvl7pPr>
            <a:lvl8pPr marL="0" lvl="7" indent="0" algn="l">
              <a:spcBef>
                <a:spcPts val="0"/>
              </a:spcBef>
              <a:buNone/>
              <a:defRPr sz="1200">
                <a:solidFill>
                  <a:srgbClr val="E1E1E1"/>
                </a:solidFill>
                <a:latin typeface="Quattrocento Sans"/>
                <a:ea typeface="Quattrocento Sans"/>
                <a:cs typeface="Quattrocento Sans"/>
                <a:sym typeface="Quattrocento Sans"/>
              </a:defRPr>
            </a:lvl8pPr>
            <a:lvl9pPr marL="0" lvl="8" indent="0" algn="l">
              <a:spcBef>
                <a:spcPts val="0"/>
              </a:spcBef>
              <a:buNone/>
              <a:defRPr sz="1200">
                <a:solidFill>
                  <a:srgbClr val="E1E1E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63212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AA317055-FCA8-4C35-BD82-DDB9B8FBEC17}" type="datetime1">
              <a:rPr lang="en-US" smtClean="0"/>
              <a:t>7/23/2021</a:t>
            </a:fld>
            <a:endParaRPr lang="en-US" dirty="0"/>
          </a:p>
        </p:txBody>
      </p:sp>
      <p:sp>
        <p:nvSpPr>
          <p:cNvPr id="8"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9"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4148134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5" name="Content Placeholder 4"/>
          <p:cNvSpPr>
            <a:spLocks noGrp="1"/>
          </p:cNvSpPr>
          <p:nvPr>
            <p:ph sz="quarter" idx="11"/>
          </p:nvPr>
        </p:nvSpPr>
        <p:spPr>
          <a:xfrm>
            <a:off x="838200" y="1838325"/>
            <a:ext cx="10515600" cy="377716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CF992B3D-C2B2-450A-A96E-5261C91CE8A4}" type="datetime1">
              <a:rPr lang="en-US" smtClean="0"/>
              <a:t>7/23/2021</a:t>
            </a:fld>
            <a:endParaRPr lang="en-US" dirty="0"/>
          </a:p>
        </p:txBody>
      </p:sp>
      <p:sp>
        <p:nvSpPr>
          <p:cNvPr id="11"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2"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203681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B Curv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4" name="Content Placeholder 4"/>
          <p:cNvSpPr>
            <a:spLocks noGrp="1"/>
          </p:cNvSpPr>
          <p:nvPr>
            <p:ph sz="quarter" idx="11"/>
          </p:nvPr>
        </p:nvSpPr>
        <p:spPr>
          <a:xfrm>
            <a:off x="838200" y="1838325"/>
            <a:ext cx="10515600" cy="325765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0A08F7D9-D59E-4240-AA11-4AEC9F384084}" type="datetime1">
              <a:rPr lang="en-US" smtClean="0"/>
              <a:t>7/23/2021</a:t>
            </a:fld>
            <a:endParaRPr lang="en-US" dirty="0"/>
          </a:p>
        </p:txBody>
      </p:sp>
      <p:sp>
        <p:nvSpPr>
          <p:cNvPr id="10"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1"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503141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6398803" y="1828800"/>
            <a:ext cx="4954997" cy="379744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9" name="Content Placeholder 6"/>
          <p:cNvSpPr>
            <a:spLocks noGrp="1"/>
          </p:cNvSpPr>
          <p:nvPr>
            <p:ph sz="quarter" idx="13"/>
          </p:nvPr>
        </p:nvSpPr>
        <p:spPr>
          <a:xfrm>
            <a:off x="838199" y="1828800"/>
            <a:ext cx="4954997" cy="3797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43908" y="5970521"/>
            <a:ext cx="427476" cy="543402"/>
          </a:xfrm>
          <a:prstGeom prst="rect">
            <a:avLst/>
          </a:prstGeom>
        </p:spPr>
      </p:pic>
      <p:sp>
        <p:nvSpPr>
          <p:cNvPr id="15"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FFB0F0C3-DBBF-41BB-9C0F-8C0E86DF377B}" type="datetime1">
              <a:rPr lang="en-US" smtClean="0"/>
              <a:t>7/23/2021</a:t>
            </a:fld>
            <a:endParaRPr lang="en-US" dirty="0"/>
          </a:p>
        </p:txBody>
      </p:sp>
      <p:sp>
        <p:nvSpPr>
          <p:cNvPr id="16"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7"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2124461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6"/>
          <p:cNvSpPr>
            <a:spLocks noGrp="1"/>
          </p:cNvSpPr>
          <p:nvPr>
            <p:ph sz="quarter" idx="12"/>
          </p:nvPr>
        </p:nvSpPr>
        <p:spPr>
          <a:xfrm>
            <a:off x="6398803" y="2654132"/>
            <a:ext cx="4954997" cy="2972117"/>
          </a:xfrm>
          <a:noFill/>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p:cNvSpPr>
            <a:spLocks noGrp="1"/>
          </p:cNvSpPr>
          <p:nvPr>
            <p:ph sz="quarter" idx="13"/>
          </p:nvPr>
        </p:nvSpPr>
        <p:spPr>
          <a:xfrm>
            <a:off x="838199" y="2654132"/>
            <a:ext cx="4954997" cy="2972117"/>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3"/>
          <p:cNvSpPr>
            <a:spLocks noGrp="1"/>
          </p:cNvSpPr>
          <p:nvPr>
            <p:ph type="body" sz="quarter" idx="14" hasCustomPrompt="1"/>
          </p:nvPr>
        </p:nvSpPr>
        <p:spPr>
          <a:xfrm>
            <a:off x="6398802" y="1828800"/>
            <a:ext cx="4974047" cy="677863"/>
          </a:xfrm>
        </p:spPr>
        <p:txBody>
          <a:bodyPr>
            <a:noAutofit/>
          </a:bodyPr>
          <a:lstStyle>
            <a:lvl1pPr marL="0" indent="0">
              <a:buNone/>
              <a:defRPr sz="3000" baseline="0">
                <a:latin typeface="Segoe UI Light" panose="020B0502040204020203" pitchFamily="34" charset="0"/>
              </a:defRPr>
            </a:lvl1pPr>
          </a:lstStyle>
          <a:p>
            <a:pPr lvl="0"/>
            <a:r>
              <a:rPr lang="en-US" dirty="0"/>
              <a:t>Click to edit Master title style</a:t>
            </a:r>
          </a:p>
        </p:txBody>
      </p:sp>
      <p:sp>
        <p:nvSpPr>
          <p:cNvPr id="8" name="Text Placeholder 3"/>
          <p:cNvSpPr>
            <a:spLocks noGrp="1"/>
          </p:cNvSpPr>
          <p:nvPr>
            <p:ph type="body" sz="quarter" idx="15" hasCustomPrompt="1"/>
          </p:nvPr>
        </p:nvSpPr>
        <p:spPr>
          <a:xfrm>
            <a:off x="855038" y="1828800"/>
            <a:ext cx="4974047" cy="677863"/>
          </a:xfrm>
        </p:spPr>
        <p:txBody>
          <a:bodyPr>
            <a:noAutofit/>
          </a:bodyPr>
          <a:lstStyle>
            <a:lvl1pPr marL="0" indent="0">
              <a:buNone/>
              <a:defRPr sz="3000" baseline="0">
                <a:latin typeface="Segoe UI Light" panose="020B0502040204020203" pitchFamily="34" charset="0"/>
              </a:defRPr>
            </a:lvl1pPr>
          </a:lstStyle>
          <a:p>
            <a:pPr lvl="0"/>
            <a:r>
              <a:rPr lang="en-US" dirty="0"/>
              <a:t>Click to edit Master title style</a:t>
            </a:r>
          </a:p>
        </p:txBody>
      </p:sp>
      <p:sp>
        <p:nvSpPr>
          <p:cNvPr id="13"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10DC1E3E-E3CD-4299-B00C-3DDCEDBC040A}" type="datetime1">
              <a:rPr lang="en-US" smtClean="0"/>
              <a:t>7/23/2021</a:t>
            </a:fld>
            <a:endParaRPr lang="en-US" dirty="0"/>
          </a:p>
        </p:txBody>
      </p:sp>
      <p:sp>
        <p:nvSpPr>
          <p:cNvPr id="14"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5"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3329488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1030143"/>
            <a:ext cx="10515601" cy="1325563"/>
          </a:xfrm>
        </p:spPr>
        <p:txBody>
          <a:bodyPr/>
          <a:lstStyle>
            <a:lvl1pPr>
              <a:defRPr>
                <a:solidFill>
                  <a:schemeClr val="bg1"/>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BEC5EDF3-A189-4AB1-8907-5616A1677EFE}" type="datetime1">
              <a:rPr lang="en-US" smtClean="0"/>
              <a:t>7/23/2021</a:t>
            </a:fld>
            <a:endParaRPr lang="en-US" dirty="0"/>
          </a:p>
        </p:txBody>
      </p:sp>
      <p:sp>
        <p:nvSpPr>
          <p:cNvPr id="9"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0"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1588243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2674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77B96408-6EC6-478F-89C8-C6B5E041F00D}" type="datetime1">
              <a:rPr lang="en-US" smtClean="0"/>
              <a:t>7/23/2021</a:t>
            </a:fld>
            <a:endParaRPr lang="en-US" dirty="0"/>
          </a:p>
        </p:txBody>
      </p:sp>
      <p:sp>
        <p:nvSpPr>
          <p:cNvPr id="9"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0"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764034938"/>
      </p:ext>
    </p:extLst>
  </p:cSld>
  <p:clrMap bg1="lt1" tx1="dk1" bg2="lt2" tx2="dk2" accent1="accent1" accent2="accent2" accent3="accent3" accent4="accent4" accent5="accent5" accent6="accent6" hlink="hlink" folHlink="folHlink"/>
  <p:sldLayoutIdLst>
    <p:sldLayoutId id="2147483654" r:id="rId1"/>
    <p:sldLayoutId id="2147483656" r:id="rId2"/>
    <p:sldLayoutId id="2147483658" r:id="rId3"/>
    <p:sldLayoutId id="2147483680" r:id="rId4"/>
    <p:sldLayoutId id="2147483670" r:id="rId5"/>
    <p:sldLayoutId id="2147483673" r:id="rId6"/>
    <p:sldLayoutId id="2147483659" r:id="rId7"/>
    <p:sldLayoutId id="2147483677" r:id="rId8"/>
    <p:sldLayoutId id="2147483655" r:id="rId9"/>
    <p:sldLayoutId id="2147483661" r:id="rId10"/>
    <p:sldLayoutId id="2147483669" r:id="rId11"/>
    <p:sldLayoutId id="2147483666" r:id="rId12"/>
    <p:sldLayoutId id="2147483664" r:id="rId13"/>
    <p:sldLayoutId id="2147483671" r:id="rId14"/>
    <p:sldLayoutId id="2147483662" r:id="rId15"/>
    <p:sldLayoutId id="2147483672" r:id="rId16"/>
    <p:sldLayoutId id="2147483674" r:id="rId17"/>
    <p:sldLayoutId id="2147483675" r:id="rId18"/>
    <p:sldLayoutId id="2147483663" r:id="rId19"/>
    <p:sldLayoutId id="2147483681" r:id="rId20"/>
    <p:sldLayoutId id="2147483665" r:id="rId21"/>
    <p:sldLayoutId id="2147483676" r:id="rId22"/>
    <p:sldLayoutId id="2147483679" r:id="rId23"/>
    <p:sldLayoutId id="2147483678" r:id="rId24"/>
    <p:sldLayoutId id="2147483667" r:id="rId25"/>
    <p:sldLayoutId id="2147483668" r:id="rId26"/>
    <p:sldLayoutId id="2147483682" r:id="rId27"/>
    <p:sldLayoutId id="2147483683" r:id="rId28"/>
    <p:sldLayoutId id="2147483684" r:id="rId29"/>
    <p:sldLayoutId id="2147483685" r:id="rId30"/>
    <p:sldLayoutId id="2147483686" r:id="rId31"/>
  </p:sldLayoutIdLst>
  <p:hf sldNum="0" hdr="0" dt="0"/>
  <p:txStyles>
    <p:titleStyle>
      <a:lvl1pPr algn="l" defTabSz="914400" rtl="0" eaLnBrk="1" latinLnBrk="0" hangingPunct="1">
        <a:lnSpc>
          <a:spcPct val="90000"/>
        </a:lnSpc>
        <a:spcBef>
          <a:spcPct val="0"/>
        </a:spcBef>
        <a:buNone/>
        <a:defRPr sz="4400" b="0" i="0" kern="12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p:titleStyle>
    <p:bodyStyle>
      <a:lvl1pPr marL="228600" indent="-228600" algn="l" defTabSz="914400" rtl="0" eaLnBrk="1" latinLnBrk="0" hangingPunct="1">
        <a:lnSpc>
          <a:spcPct val="100000"/>
        </a:lnSpc>
        <a:spcBef>
          <a:spcPts val="1000"/>
        </a:spcBef>
        <a:spcAft>
          <a:spcPts val="1200"/>
        </a:spcAft>
        <a:buFont typeface="Arial"/>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100000"/>
        </a:lnSpc>
        <a:spcBef>
          <a:spcPts val="500"/>
        </a:spcBef>
        <a:spcAft>
          <a:spcPts val="1200"/>
        </a:spcAft>
        <a:buFont typeface="Arial"/>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100000"/>
        </a:lnSpc>
        <a:spcBef>
          <a:spcPts val="500"/>
        </a:spcBef>
        <a:spcAft>
          <a:spcPts val="1200"/>
        </a:spcAft>
        <a:buFont typeface="Arial"/>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gov.us/groups/me/reports/015424f2-6102-4c1a-91e0-66be52337dbb/ReportSectioncfa052dcb6c9f810ebba?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1.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Quattrocento Sans"/>
              <a:buNone/>
            </a:pPr>
            <a:r>
              <a:rPr lang="en-US" dirty="0">
                <a:latin typeface="Segoe UI Light" panose="020B0502040204020203" pitchFamily="34" charset="0"/>
                <a:cs typeface="Segoe UI Light" panose="020B0502040204020203" pitchFamily="34" charset="0"/>
              </a:rPr>
              <a:t>Adult Mental Health Initiative </a:t>
            </a:r>
            <a:br>
              <a:rPr lang="en-US" dirty="0">
                <a:latin typeface="Segoe UI Light" panose="020B0502040204020203" pitchFamily="34" charset="0"/>
                <a:cs typeface="Segoe UI Light" panose="020B0502040204020203" pitchFamily="34" charset="0"/>
              </a:rPr>
            </a:br>
            <a:r>
              <a:rPr lang="en-US" dirty="0">
                <a:latin typeface="Segoe UI Light" panose="020B0502040204020203" pitchFamily="34" charset="0"/>
                <a:cs typeface="Segoe UI Light" panose="020B0502040204020203" pitchFamily="34" charset="0"/>
              </a:rPr>
              <a:t>reform and disparity reduction</a:t>
            </a:r>
            <a:endParaRPr dirty="0">
              <a:latin typeface="Segoe UI Light" panose="020B0502040204020203" pitchFamily="34" charset="0"/>
              <a:cs typeface="Segoe UI Light" panose="020B0502040204020203" pitchFamily="34" charset="0"/>
            </a:endParaRPr>
          </a:p>
        </p:txBody>
      </p:sp>
      <p:sp>
        <p:nvSpPr>
          <p:cNvPr id="333" name="Google Shape;333;p9"/>
          <p:cNvSpPr txBox="1">
            <a:spLocks noGrp="1"/>
          </p:cNvSpPr>
          <p:nvPr>
            <p:ph type="body" idx="2"/>
          </p:nvPr>
        </p:nvSpPr>
        <p:spPr>
          <a:xfrm>
            <a:off x="838199" y="1828800"/>
            <a:ext cx="4954997" cy="3797449"/>
          </a:xfrm>
          <a:prstGeom prst="rect">
            <a:avLst/>
          </a:prstGeom>
          <a:noFill/>
          <a:ln>
            <a:noFill/>
          </a:ln>
        </p:spPr>
        <p:txBody>
          <a:bodyPr spcFirstLastPara="1" wrap="square" lIns="91425" tIns="45700" rIns="91425" bIns="45700" anchor="t" anchorCtr="0">
            <a:normAutofit/>
          </a:bodyPr>
          <a:lstStyle/>
          <a:p>
            <a:pPr marL="635000" lvl="0" indent="-457200" algn="l" rtl="0">
              <a:lnSpc>
                <a:spcPct val="100000"/>
              </a:lnSpc>
              <a:spcBef>
                <a:spcPts val="2200"/>
              </a:spcBef>
              <a:spcAft>
                <a:spcPts val="0"/>
              </a:spcAft>
              <a:buClr>
                <a:schemeClr val="dk1"/>
              </a:buClr>
              <a:buSzPts val="2800"/>
              <a:buFont typeface="Arial" panose="020B0604020202020204" pitchFamily="34" charset="0"/>
              <a:buChar char="•"/>
            </a:pPr>
            <a:r>
              <a:rPr lang="en-US" dirty="0">
                <a:latin typeface="Segoe UI" panose="020B0502040204020203" pitchFamily="34" charset="0"/>
                <a:cs typeface="Segoe UI" panose="020B0502040204020203" pitchFamily="34" charset="0"/>
              </a:rPr>
              <a:t>DHS prompted AMHI reform</a:t>
            </a:r>
          </a:p>
          <a:p>
            <a:pPr marL="635000" lvl="0" indent="-457200" algn="l" rtl="0">
              <a:lnSpc>
                <a:spcPct val="100000"/>
              </a:lnSpc>
              <a:spcBef>
                <a:spcPts val="2200"/>
              </a:spcBef>
              <a:spcAft>
                <a:spcPts val="0"/>
              </a:spcAft>
              <a:buClr>
                <a:schemeClr val="dk1"/>
              </a:buClr>
              <a:buSzPts val="2800"/>
              <a:buFont typeface="Arial" panose="020B0604020202020204" pitchFamily="34" charset="0"/>
              <a:buChar char="•"/>
            </a:pPr>
            <a:r>
              <a:rPr lang="en-US" dirty="0"/>
              <a:t>Hennepin County Behavioral Health is aligning our efforts with disparity reduction</a:t>
            </a:r>
            <a:endParaRPr dirty="0">
              <a:latin typeface="Segoe UI" panose="020B0502040204020203" pitchFamily="34" charset="0"/>
              <a:cs typeface="Segoe UI" panose="020B0502040204020203" pitchFamily="34" charset="0"/>
            </a:endParaRPr>
          </a:p>
        </p:txBody>
      </p:sp>
      <p:sp>
        <p:nvSpPr>
          <p:cNvPr id="334" name="Google Shape;334;p9"/>
          <p:cNvSpPr txBox="1">
            <a:spLocks noGrp="1"/>
          </p:cNvSpPr>
          <p:nvPr>
            <p:ph type="ftr" idx="11"/>
          </p:nvPr>
        </p:nvSpPr>
        <p:spPr>
          <a:xfrm>
            <a:off x="838200" y="6291608"/>
            <a:ext cx="3743325"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Hennepin County</a:t>
            </a:r>
            <a:endParaRPr/>
          </a:p>
        </p:txBody>
      </p:sp>
      <p:grpSp>
        <p:nvGrpSpPr>
          <p:cNvPr id="335" name="Google Shape;335;p9" descr="Cheers"/>
          <p:cNvGrpSpPr/>
          <p:nvPr/>
        </p:nvGrpSpPr>
        <p:grpSpPr>
          <a:xfrm>
            <a:off x="6787266" y="2168912"/>
            <a:ext cx="3363485" cy="3117222"/>
            <a:chOff x="7238067" y="2110902"/>
            <a:chExt cx="3059959" cy="2875306"/>
          </a:xfrm>
        </p:grpSpPr>
        <p:sp>
          <p:nvSpPr>
            <p:cNvPr id="336" name="Google Shape;336;p9"/>
            <p:cNvSpPr/>
            <p:nvPr/>
          </p:nvSpPr>
          <p:spPr>
            <a:xfrm>
              <a:off x="8313752" y="3683747"/>
              <a:ext cx="950137" cy="1302461"/>
            </a:xfrm>
            <a:custGeom>
              <a:avLst/>
              <a:gdLst/>
              <a:ahLst/>
              <a:cxnLst/>
              <a:rect l="l" t="t" r="r" b="b"/>
              <a:pathLst>
                <a:path w="950137" h="1302461" extrusionOk="0">
                  <a:moveTo>
                    <a:pt x="942306" y="303358"/>
                  </a:moveTo>
                  <a:cubicBezTo>
                    <a:pt x="958792" y="270384"/>
                    <a:pt x="948900" y="230816"/>
                    <a:pt x="915927" y="214329"/>
                  </a:cubicBezTo>
                  <a:cubicBezTo>
                    <a:pt x="882953" y="197842"/>
                    <a:pt x="843385" y="207734"/>
                    <a:pt x="826898" y="240708"/>
                  </a:cubicBezTo>
                  <a:lnTo>
                    <a:pt x="695003" y="474821"/>
                  </a:lnTo>
                  <a:lnTo>
                    <a:pt x="784032" y="122003"/>
                  </a:lnTo>
                  <a:cubicBezTo>
                    <a:pt x="793924" y="85732"/>
                    <a:pt x="770842" y="49461"/>
                    <a:pt x="734571" y="42866"/>
                  </a:cubicBezTo>
                  <a:cubicBezTo>
                    <a:pt x="698300" y="32974"/>
                    <a:pt x="662029" y="56055"/>
                    <a:pt x="655434" y="92326"/>
                  </a:cubicBezTo>
                  <a:lnTo>
                    <a:pt x="579595" y="395684"/>
                  </a:lnTo>
                  <a:lnTo>
                    <a:pt x="579595" y="65947"/>
                  </a:lnTo>
                  <a:cubicBezTo>
                    <a:pt x="579595" y="29676"/>
                    <a:pt x="549919" y="0"/>
                    <a:pt x="513648" y="0"/>
                  </a:cubicBezTo>
                  <a:cubicBezTo>
                    <a:pt x="477377" y="0"/>
                    <a:pt x="447700" y="29676"/>
                    <a:pt x="447700" y="65947"/>
                  </a:cubicBezTo>
                  <a:lnTo>
                    <a:pt x="447700" y="418766"/>
                  </a:lnTo>
                  <a:lnTo>
                    <a:pt x="371861" y="92326"/>
                  </a:lnTo>
                  <a:cubicBezTo>
                    <a:pt x="365266" y="56055"/>
                    <a:pt x="328995" y="36271"/>
                    <a:pt x="292724" y="42866"/>
                  </a:cubicBezTo>
                  <a:cubicBezTo>
                    <a:pt x="256453" y="49461"/>
                    <a:pt x="236669" y="85732"/>
                    <a:pt x="243263" y="122003"/>
                  </a:cubicBezTo>
                  <a:lnTo>
                    <a:pt x="335590" y="514390"/>
                  </a:lnTo>
                  <a:cubicBezTo>
                    <a:pt x="332292" y="560553"/>
                    <a:pt x="322400" y="606716"/>
                    <a:pt x="312508" y="646284"/>
                  </a:cubicBezTo>
                  <a:cubicBezTo>
                    <a:pt x="312508" y="646284"/>
                    <a:pt x="312508" y="642987"/>
                    <a:pt x="309211" y="642987"/>
                  </a:cubicBezTo>
                  <a:cubicBezTo>
                    <a:pt x="253155" y="557256"/>
                    <a:pt x="164126" y="481416"/>
                    <a:pt x="78395" y="458334"/>
                  </a:cubicBezTo>
                  <a:cubicBezTo>
                    <a:pt x="45421" y="448442"/>
                    <a:pt x="12447" y="468227"/>
                    <a:pt x="2555" y="501200"/>
                  </a:cubicBezTo>
                  <a:cubicBezTo>
                    <a:pt x="-7337" y="534174"/>
                    <a:pt x="12447" y="567148"/>
                    <a:pt x="45421" y="577040"/>
                  </a:cubicBezTo>
                  <a:cubicBezTo>
                    <a:pt x="88287" y="586932"/>
                    <a:pt x="127855" y="649582"/>
                    <a:pt x="170721" y="715529"/>
                  </a:cubicBezTo>
                  <a:cubicBezTo>
                    <a:pt x="223479" y="797964"/>
                    <a:pt x="289426" y="893587"/>
                    <a:pt x="388348" y="949643"/>
                  </a:cubicBezTo>
                  <a:lnTo>
                    <a:pt x="388348" y="1302461"/>
                  </a:lnTo>
                  <a:lnTo>
                    <a:pt x="678516" y="1302461"/>
                  </a:lnTo>
                  <a:lnTo>
                    <a:pt x="678516" y="929858"/>
                  </a:lnTo>
                  <a:cubicBezTo>
                    <a:pt x="787329" y="873803"/>
                    <a:pt x="800519" y="639690"/>
                    <a:pt x="803816" y="550661"/>
                  </a:cubicBezTo>
                  <a:lnTo>
                    <a:pt x="942306" y="30335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 name="Google Shape;337;p9"/>
            <p:cNvSpPr/>
            <p:nvPr/>
          </p:nvSpPr>
          <p:spPr>
            <a:xfrm>
              <a:off x="7238067" y="3280205"/>
              <a:ext cx="1272025" cy="977284"/>
            </a:xfrm>
            <a:custGeom>
              <a:avLst/>
              <a:gdLst/>
              <a:ahLst/>
              <a:cxnLst/>
              <a:rect l="l" t="t" r="r" b="b"/>
              <a:pathLst>
                <a:path w="1272025" h="977284" extrusionOk="0">
                  <a:moveTo>
                    <a:pt x="854019" y="733280"/>
                  </a:moveTo>
                  <a:lnTo>
                    <a:pt x="1140890" y="736577"/>
                  </a:lnTo>
                  <a:cubicBezTo>
                    <a:pt x="1140890" y="736577"/>
                    <a:pt x="1140890" y="736577"/>
                    <a:pt x="1140890" y="736577"/>
                  </a:cubicBezTo>
                  <a:cubicBezTo>
                    <a:pt x="1177161" y="736577"/>
                    <a:pt x="1206837" y="706901"/>
                    <a:pt x="1206837" y="670630"/>
                  </a:cubicBezTo>
                  <a:cubicBezTo>
                    <a:pt x="1206837" y="634359"/>
                    <a:pt x="1177161" y="604682"/>
                    <a:pt x="1140890" y="604682"/>
                  </a:cubicBezTo>
                  <a:lnTo>
                    <a:pt x="873803" y="601385"/>
                  </a:lnTo>
                  <a:lnTo>
                    <a:pt x="1223324" y="512356"/>
                  </a:lnTo>
                  <a:cubicBezTo>
                    <a:pt x="1259595" y="502464"/>
                    <a:pt x="1279380" y="466193"/>
                    <a:pt x="1269487" y="433219"/>
                  </a:cubicBezTo>
                  <a:cubicBezTo>
                    <a:pt x="1259595" y="396948"/>
                    <a:pt x="1223324" y="377164"/>
                    <a:pt x="1190351" y="387056"/>
                  </a:cubicBezTo>
                  <a:lnTo>
                    <a:pt x="886993" y="466193"/>
                  </a:lnTo>
                  <a:lnTo>
                    <a:pt x="1177161" y="307919"/>
                  </a:lnTo>
                  <a:cubicBezTo>
                    <a:pt x="1210135" y="291432"/>
                    <a:pt x="1220027" y="251864"/>
                    <a:pt x="1203540" y="218890"/>
                  </a:cubicBezTo>
                  <a:cubicBezTo>
                    <a:pt x="1187053" y="185916"/>
                    <a:pt x="1147485" y="176024"/>
                    <a:pt x="1114511" y="192511"/>
                  </a:cubicBezTo>
                  <a:lnTo>
                    <a:pt x="804558" y="357380"/>
                  </a:lnTo>
                  <a:lnTo>
                    <a:pt x="1055158" y="136456"/>
                  </a:lnTo>
                  <a:cubicBezTo>
                    <a:pt x="1081537" y="113374"/>
                    <a:pt x="1084835" y="70508"/>
                    <a:pt x="1061753" y="44129"/>
                  </a:cubicBezTo>
                  <a:cubicBezTo>
                    <a:pt x="1038671" y="17750"/>
                    <a:pt x="995806" y="14453"/>
                    <a:pt x="969427" y="37535"/>
                  </a:cubicBezTo>
                  <a:lnTo>
                    <a:pt x="666069" y="301324"/>
                  </a:lnTo>
                  <a:cubicBezTo>
                    <a:pt x="623203" y="321108"/>
                    <a:pt x="580337" y="334298"/>
                    <a:pt x="537471" y="340893"/>
                  </a:cubicBezTo>
                  <a:cubicBezTo>
                    <a:pt x="537471" y="340893"/>
                    <a:pt x="537471" y="337595"/>
                    <a:pt x="540769" y="337595"/>
                  </a:cubicBezTo>
                  <a:cubicBezTo>
                    <a:pt x="590229" y="245269"/>
                    <a:pt x="613311" y="133158"/>
                    <a:pt x="593527" y="47427"/>
                  </a:cubicBezTo>
                  <a:cubicBezTo>
                    <a:pt x="586932" y="14453"/>
                    <a:pt x="550661" y="-5331"/>
                    <a:pt x="517687" y="1264"/>
                  </a:cubicBezTo>
                  <a:cubicBezTo>
                    <a:pt x="484713" y="7858"/>
                    <a:pt x="464929" y="44129"/>
                    <a:pt x="471524" y="77103"/>
                  </a:cubicBezTo>
                  <a:cubicBezTo>
                    <a:pt x="481416" y="119969"/>
                    <a:pt x="448442" y="182619"/>
                    <a:pt x="412171" y="251864"/>
                  </a:cubicBezTo>
                  <a:cubicBezTo>
                    <a:pt x="366008" y="337595"/>
                    <a:pt x="313250" y="439814"/>
                    <a:pt x="309953" y="555222"/>
                  </a:cubicBezTo>
                  <a:lnTo>
                    <a:pt x="0" y="723388"/>
                  </a:lnTo>
                  <a:lnTo>
                    <a:pt x="138490" y="977285"/>
                  </a:lnTo>
                  <a:lnTo>
                    <a:pt x="464929" y="802524"/>
                  </a:lnTo>
                  <a:cubicBezTo>
                    <a:pt x="563850" y="871769"/>
                    <a:pt x="774882" y="772848"/>
                    <a:pt x="854019" y="7332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8" name="Google Shape;338;p9"/>
            <p:cNvSpPr/>
            <p:nvPr/>
          </p:nvSpPr>
          <p:spPr>
            <a:xfrm>
              <a:off x="7716186" y="2110902"/>
              <a:ext cx="1155496" cy="1157376"/>
            </a:xfrm>
            <a:custGeom>
              <a:avLst/>
              <a:gdLst/>
              <a:ahLst/>
              <a:cxnLst/>
              <a:rect l="l" t="t" r="r" b="b"/>
              <a:pathLst>
                <a:path w="1155496" h="1157376" extrusionOk="0">
                  <a:moveTo>
                    <a:pt x="412171" y="827640"/>
                  </a:moveTo>
                  <a:lnTo>
                    <a:pt x="481416" y="1104619"/>
                  </a:lnTo>
                  <a:cubicBezTo>
                    <a:pt x="488011" y="1134295"/>
                    <a:pt x="514390" y="1154080"/>
                    <a:pt x="544066" y="1154080"/>
                  </a:cubicBezTo>
                  <a:cubicBezTo>
                    <a:pt x="550661" y="1154080"/>
                    <a:pt x="553958" y="1154080"/>
                    <a:pt x="560553" y="1150782"/>
                  </a:cubicBezTo>
                  <a:cubicBezTo>
                    <a:pt x="596824" y="1140890"/>
                    <a:pt x="616608" y="1107916"/>
                    <a:pt x="610013" y="1071645"/>
                  </a:cubicBezTo>
                  <a:lnTo>
                    <a:pt x="547363" y="811153"/>
                  </a:lnTo>
                  <a:lnTo>
                    <a:pt x="722124" y="1124403"/>
                  </a:lnTo>
                  <a:cubicBezTo>
                    <a:pt x="735314" y="1147485"/>
                    <a:pt x="755098" y="1157377"/>
                    <a:pt x="781477" y="1157377"/>
                  </a:cubicBezTo>
                  <a:cubicBezTo>
                    <a:pt x="791369" y="1157377"/>
                    <a:pt x="804558" y="1154080"/>
                    <a:pt x="814450" y="1147485"/>
                  </a:cubicBezTo>
                  <a:cubicBezTo>
                    <a:pt x="847424" y="1130998"/>
                    <a:pt x="857316" y="1088132"/>
                    <a:pt x="840829" y="1058456"/>
                  </a:cubicBezTo>
                  <a:lnTo>
                    <a:pt x="689150" y="784774"/>
                  </a:lnTo>
                  <a:lnTo>
                    <a:pt x="913371" y="1025482"/>
                  </a:lnTo>
                  <a:cubicBezTo>
                    <a:pt x="926561" y="1038672"/>
                    <a:pt x="943048" y="1045266"/>
                    <a:pt x="962832" y="1045266"/>
                  </a:cubicBezTo>
                  <a:cubicBezTo>
                    <a:pt x="979319" y="1045266"/>
                    <a:pt x="995806" y="1038672"/>
                    <a:pt x="1008995" y="1028779"/>
                  </a:cubicBezTo>
                  <a:cubicBezTo>
                    <a:pt x="1035374" y="1002400"/>
                    <a:pt x="1035374" y="962832"/>
                    <a:pt x="1012293" y="936453"/>
                  </a:cubicBezTo>
                  <a:lnTo>
                    <a:pt x="771585" y="679258"/>
                  </a:lnTo>
                  <a:lnTo>
                    <a:pt x="1051861" y="867208"/>
                  </a:lnTo>
                  <a:cubicBezTo>
                    <a:pt x="1061753" y="873803"/>
                    <a:pt x="1074943" y="877100"/>
                    <a:pt x="1088132" y="877100"/>
                  </a:cubicBezTo>
                  <a:cubicBezTo>
                    <a:pt x="1107916" y="877100"/>
                    <a:pt x="1130998" y="867208"/>
                    <a:pt x="1144187" y="847424"/>
                  </a:cubicBezTo>
                  <a:cubicBezTo>
                    <a:pt x="1163972" y="817748"/>
                    <a:pt x="1157377" y="774882"/>
                    <a:pt x="1127700" y="755098"/>
                  </a:cubicBezTo>
                  <a:lnTo>
                    <a:pt x="791369" y="530877"/>
                  </a:lnTo>
                  <a:cubicBezTo>
                    <a:pt x="761692" y="494605"/>
                    <a:pt x="738611" y="455037"/>
                    <a:pt x="718827" y="418766"/>
                  </a:cubicBezTo>
                  <a:cubicBezTo>
                    <a:pt x="718827" y="418766"/>
                    <a:pt x="722124" y="418766"/>
                    <a:pt x="722124" y="418766"/>
                  </a:cubicBezTo>
                  <a:cubicBezTo>
                    <a:pt x="821045" y="441848"/>
                    <a:pt x="936453" y="438550"/>
                    <a:pt x="1015590" y="395684"/>
                  </a:cubicBezTo>
                  <a:cubicBezTo>
                    <a:pt x="1045266" y="379198"/>
                    <a:pt x="1055158" y="342926"/>
                    <a:pt x="1038671" y="313250"/>
                  </a:cubicBezTo>
                  <a:cubicBezTo>
                    <a:pt x="1022185" y="283574"/>
                    <a:pt x="985914" y="273682"/>
                    <a:pt x="956237" y="290169"/>
                  </a:cubicBezTo>
                  <a:cubicBezTo>
                    <a:pt x="919966" y="309953"/>
                    <a:pt x="847424" y="293466"/>
                    <a:pt x="771585" y="276979"/>
                  </a:cubicBezTo>
                  <a:cubicBezTo>
                    <a:pt x="675961" y="253897"/>
                    <a:pt x="563850" y="227519"/>
                    <a:pt x="451740" y="257195"/>
                  </a:cubicBezTo>
                  <a:lnTo>
                    <a:pt x="211032" y="0"/>
                  </a:lnTo>
                  <a:lnTo>
                    <a:pt x="0" y="197842"/>
                  </a:lnTo>
                  <a:lnTo>
                    <a:pt x="253897" y="468227"/>
                  </a:lnTo>
                  <a:cubicBezTo>
                    <a:pt x="201140" y="583634"/>
                    <a:pt x="349521" y="764990"/>
                    <a:pt x="412171" y="8276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9" name="Google Shape;339;p9"/>
            <p:cNvSpPr/>
            <p:nvPr/>
          </p:nvSpPr>
          <p:spPr>
            <a:xfrm>
              <a:off x="9152422" y="3260447"/>
              <a:ext cx="1145604" cy="1171803"/>
            </a:xfrm>
            <a:custGeom>
              <a:avLst/>
              <a:gdLst/>
              <a:ahLst/>
              <a:cxnLst/>
              <a:rect l="l" t="t" r="r" b="b"/>
              <a:pathLst>
                <a:path w="1145604" h="1171803" extrusionOk="0">
                  <a:moveTo>
                    <a:pt x="1145604" y="973961"/>
                  </a:moveTo>
                  <a:lnTo>
                    <a:pt x="895004" y="700280"/>
                  </a:lnTo>
                  <a:cubicBezTo>
                    <a:pt x="937870" y="584872"/>
                    <a:pt x="789488" y="403516"/>
                    <a:pt x="730136" y="337569"/>
                  </a:cubicBezTo>
                  <a:lnTo>
                    <a:pt x="664188" y="60590"/>
                  </a:lnTo>
                  <a:cubicBezTo>
                    <a:pt x="654296" y="24319"/>
                    <a:pt x="621322" y="4535"/>
                    <a:pt x="585051" y="11129"/>
                  </a:cubicBezTo>
                  <a:cubicBezTo>
                    <a:pt x="548780" y="21021"/>
                    <a:pt x="528996" y="53995"/>
                    <a:pt x="535591" y="90266"/>
                  </a:cubicBezTo>
                  <a:lnTo>
                    <a:pt x="598241" y="350758"/>
                  </a:lnTo>
                  <a:lnTo>
                    <a:pt x="423480" y="34211"/>
                  </a:lnTo>
                  <a:cubicBezTo>
                    <a:pt x="406993" y="1237"/>
                    <a:pt x="367425" y="-8655"/>
                    <a:pt x="334451" y="7832"/>
                  </a:cubicBezTo>
                  <a:cubicBezTo>
                    <a:pt x="301478" y="24319"/>
                    <a:pt x="291585" y="63887"/>
                    <a:pt x="308072" y="96861"/>
                  </a:cubicBezTo>
                  <a:lnTo>
                    <a:pt x="459751" y="373840"/>
                  </a:lnTo>
                  <a:lnTo>
                    <a:pt x="235530" y="133132"/>
                  </a:lnTo>
                  <a:cubicBezTo>
                    <a:pt x="209151" y="106753"/>
                    <a:pt x="169583" y="103456"/>
                    <a:pt x="143204" y="129835"/>
                  </a:cubicBezTo>
                  <a:cubicBezTo>
                    <a:pt x="116825" y="156214"/>
                    <a:pt x="113527" y="195782"/>
                    <a:pt x="139906" y="222161"/>
                  </a:cubicBezTo>
                  <a:lnTo>
                    <a:pt x="380614" y="482653"/>
                  </a:lnTo>
                  <a:lnTo>
                    <a:pt x="103635" y="294703"/>
                  </a:lnTo>
                  <a:cubicBezTo>
                    <a:pt x="73959" y="274919"/>
                    <a:pt x="31093" y="281514"/>
                    <a:pt x="11309" y="311190"/>
                  </a:cubicBezTo>
                  <a:cubicBezTo>
                    <a:pt x="-8475" y="340866"/>
                    <a:pt x="-1881" y="383732"/>
                    <a:pt x="27796" y="403516"/>
                  </a:cubicBezTo>
                  <a:lnTo>
                    <a:pt x="360830" y="631035"/>
                  </a:lnTo>
                  <a:cubicBezTo>
                    <a:pt x="390506" y="667306"/>
                    <a:pt x="413588" y="706874"/>
                    <a:pt x="433372" y="743145"/>
                  </a:cubicBezTo>
                  <a:cubicBezTo>
                    <a:pt x="433372" y="743145"/>
                    <a:pt x="430075" y="743145"/>
                    <a:pt x="430075" y="743145"/>
                  </a:cubicBezTo>
                  <a:cubicBezTo>
                    <a:pt x="331154" y="720064"/>
                    <a:pt x="215746" y="723361"/>
                    <a:pt x="136609" y="766227"/>
                  </a:cubicBezTo>
                  <a:cubicBezTo>
                    <a:pt x="106933" y="782714"/>
                    <a:pt x="93743" y="818985"/>
                    <a:pt x="110230" y="848661"/>
                  </a:cubicBezTo>
                  <a:cubicBezTo>
                    <a:pt x="126717" y="878338"/>
                    <a:pt x="162988" y="891527"/>
                    <a:pt x="192664" y="875040"/>
                  </a:cubicBezTo>
                  <a:cubicBezTo>
                    <a:pt x="228935" y="855256"/>
                    <a:pt x="301478" y="871743"/>
                    <a:pt x="377317" y="891527"/>
                  </a:cubicBezTo>
                  <a:cubicBezTo>
                    <a:pt x="472941" y="914609"/>
                    <a:pt x="585051" y="940988"/>
                    <a:pt x="697162" y="914609"/>
                  </a:cubicBezTo>
                  <a:lnTo>
                    <a:pt x="934572" y="1171804"/>
                  </a:lnTo>
                  <a:lnTo>
                    <a:pt x="1145604" y="97396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0" name="Google Shape;340;p9"/>
            <p:cNvSpPr/>
            <p:nvPr/>
          </p:nvSpPr>
          <p:spPr>
            <a:xfrm>
              <a:off x="8872729" y="2110902"/>
              <a:ext cx="1118642" cy="1213432"/>
            </a:xfrm>
            <a:custGeom>
              <a:avLst/>
              <a:gdLst/>
              <a:ahLst/>
              <a:cxnLst/>
              <a:rect l="l" t="t" r="r" b="b"/>
              <a:pathLst>
                <a:path w="1118642" h="1213432" extrusionOk="0">
                  <a:moveTo>
                    <a:pt x="70079" y="712232"/>
                  </a:moveTo>
                  <a:cubicBezTo>
                    <a:pt x="76673" y="712232"/>
                    <a:pt x="83268" y="712232"/>
                    <a:pt x="93160" y="708935"/>
                  </a:cubicBezTo>
                  <a:lnTo>
                    <a:pt x="343760" y="619906"/>
                  </a:lnTo>
                  <a:lnTo>
                    <a:pt x="46997" y="824342"/>
                  </a:lnTo>
                  <a:cubicBezTo>
                    <a:pt x="17321" y="844127"/>
                    <a:pt x="10726" y="886992"/>
                    <a:pt x="30510" y="916669"/>
                  </a:cubicBezTo>
                  <a:cubicBezTo>
                    <a:pt x="43700" y="936453"/>
                    <a:pt x="63484" y="946345"/>
                    <a:pt x="83268" y="946345"/>
                  </a:cubicBezTo>
                  <a:cubicBezTo>
                    <a:pt x="96458" y="946345"/>
                    <a:pt x="109647" y="943048"/>
                    <a:pt x="119539" y="933156"/>
                  </a:cubicBezTo>
                  <a:lnTo>
                    <a:pt x="376734" y="755098"/>
                  </a:lnTo>
                  <a:lnTo>
                    <a:pt x="159108" y="1002400"/>
                  </a:lnTo>
                  <a:cubicBezTo>
                    <a:pt x="136026" y="1028779"/>
                    <a:pt x="139324" y="1071645"/>
                    <a:pt x="165703" y="1094727"/>
                  </a:cubicBezTo>
                  <a:cubicBezTo>
                    <a:pt x="178892" y="1104619"/>
                    <a:pt x="192081" y="1111214"/>
                    <a:pt x="208568" y="1111214"/>
                  </a:cubicBezTo>
                  <a:cubicBezTo>
                    <a:pt x="228352" y="1111214"/>
                    <a:pt x="244839" y="1104619"/>
                    <a:pt x="258029" y="1088132"/>
                  </a:cubicBezTo>
                  <a:lnTo>
                    <a:pt x="492142" y="821045"/>
                  </a:lnTo>
                  <a:lnTo>
                    <a:pt x="333868" y="1117808"/>
                  </a:lnTo>
                  <a:cubicBezTo>
                    <a:pt x="317381" y="1150782"/>
                    <a:pt x="327274" y="1190351"/>
                    <a:pt x="360247" y="1206837"/>
                  </a:cubicBezTo>
                  <a:cubicBezTo>
                    <a:pt x="370139" y="1213432"/>
                    <a:pt x="380032" y="1213432"/>
                    <a:pt x="389924" y="1213432"/>
                  </a:cubicBezTo>
                  <a:cubicBezTo>
                    <a:pt x="413005" y="1213432"/>
                    <a:pt x="436087" y="1200243"/>
                    <a:pt x="449276" y="1177161"/>
                  </a:cubicBezTo>
                  <a:lnTo>
                    <a:pt x="640524" y="821045"/>
                  </a:lnTo>
                  <a:cubicBezTo>
                    <a:pt x="673497" y="788071"/>
                    <a:pt x="709768" y="761692"/>
                    <a:pt x="746040" y="738611"/>
                  </a:cubicBezTo>
                  <a:cubicBezTo>
                    <a:pt x="746040" y="738611"/>
                    <a:pt x="746040" y="741908"/>
                    <a:pt x="746040" y="741908"/>
                  </a:cubicBezTo>
                  <a:cubicBezTo>
                    <a:pt x="732850" y="844127"/>
                    <a:pt x="749337" y="959535"/>
                    <a:pt x="798798" y="1032077"/>
                  </a:cubicBezTo>
                  <a:cubicBezTo>
                    <a:pt x="818582" y="1061753"/>
                    <a:pt x="854853" y="1068348"/>
                    <a:pt x="884529" y="1048564"/>
                  </a:cubicBezTo>
                  <a:cubicBezTo>
                    <a:pt x="914205" y="1028779"/>
                    <a:pt x="920800" y="992508"/>
                    <a:pt x="901016" y="962832"/>
                  </a:cubicBezTo>
                  <a:cubicBezTo>
                    <a:pt x="877934" y="926561"/>
                    <a:pt x="887826" y="854019"/>
                    <a:pt x="897719" y="774882"/>
                  </a:cubicBezTo>
                  <a:cubicBezTo>
                    <a:pt x="910908" y="679258"/>
                    <a:pt x="924097" y="563850"/>
                    <a:pt x="887826" y="455037"/>
                  </a:cubicBezTo>
                  <a:lnTo>
                    <a:pt x="1118642" y="191247"/>
                  </a:lnTo>
                  <a:lnTo>
                    <a:pt x="901016" y="0"/>
                  </a:lnTo>
                  <a:lnTo>
                    <a:pt x="657011" y="280276"/>
                  </a:lnTo>
                  <a:cubicBezTo>
                    <a:pt x="538305" y="250600"/>
                    <a:pt x="373437" y="418766"/>
                    <a:pt x="314084" y="481416"/>
                  </a:cubicBezTo>
                  <a:lnTo>
                    <a:pt x="43700" y="577040"/>
                  </a:lnTo>
                  <a:cubicBezTo>
                    <a:pt x="10726" y="590229"/>
                    <a:pt x="-9058" y="626500"/>
                    <a:pt x="4131" y="662771"/>
                  </a:cubicBezTo>
                  <a:cubicBezTo>
                    <a:pt x="17321" y="695745"/>
                    <a:pt x="43700" y="712232"/>
                    <a:pt x="70079" y="71223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26"/>
          <p:cNvSpPr txBox="1">
            <a:spLocks noGrp="1"/>
          </p:cNvSpPr>
          <p:nvPr>
            <p:ph type="title"/>
          </p:nvPr>
        </p:nvSpPr>
        <p:spPr>
          <a:xfrm>
            <a:off x="6196781" y="365125"/>
            <a:ext cx="495499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Quattrocento Sans"/>
              <a:buNone/>
            </a:pPr>
            <a:r>
              <a:rPr lang="en-US" dirty="0">
                <a:latin typeface="Segoe UI Light" panose="020B0502040204020203" pitchFamily="34" charset="0"/>
                <a:cs typeface="Segoe UI Light" panose="020B0502040204020203" pitchFamily="34" charset="0"/>
              </a:rPr>
              <a:t>Public Value</a:t>
            </a:r>
            <a:endParaRPr dirty="0">
              <a:latin typeface="Segoe UI Light" panose="020B0502040204020203" pitchFamily="34" charset="0"/>
              <a:cs typeface="Segoe UI Light" panose="020B0502040204020203" pitchFamily="34" charset="0"/>
            </a:endParaRPr>
          </a:p>
        </p:txBody>
      </p:sp>
      <p:sp>
        <p:nvSpPr>
          <p:cNvPr id="722" name="Google Shape;722;p26"/>
          <p:cNvSpPr txBox="1">
            <a:spLocks noGrp="1"/>
          </p:cNvSpPr>
          <p:nvPr>
            <p:ph type="body" idx="1"/>
          </p:nvPr>
        </p:nvSpPr>
        <p:spPr>
          <a:xfrm>
            <a:off x="6196780" y="1953088"/>
            <a:ext cx="4954997" cy="3797449"/>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100000"/>
              </a:lnSpc>
              <a:spcBef>
                <a:spcPts val="0"/>
              </a:spcBef>
              <a:spcAft>
                <a:spcPts val="0"/>
              </a:spcAft>
              <a:buClr>
                <a:schemeClr val="dk1"/>
              </a:buClr>
              <a:buSzPct val="100000"/>
              <a:buChar char="•"/>
            </a:pPr>
            <a:r>
              <a:rPr lang="en-US" dirty="0">
                <a:latin typeface="Segoe UI" panose="020B0502040204020203" pitchFamily="34" charset="0"/>
                <a:cs typeface="Segoe UI" panose="020B0502040204020203" pitchFamily="34" charset="0"/>
              </a:rPr>
              <a:t>Reduce disparities</a:t>
            </a:r>
            <a:endParaRPr dirty="0">
              <a:latin typeface="Segoe UI" panose="020B0502040204020203" pitchFamily="34" charset="0"/>
              <a:cs typeface="Segoe UI" panose="020B0502040204020203" pitchFamily="34" charset="0"/>
            </a:endParaRPr>
          </a:p>
          <a:p>
            <a:pPr marL="228600" lvl="0" indent="-228600" algn="l" rtl="0">
              <a:lnSpc>
                <a:spcPct val="100000"/>
              </a:lnSpc>
              <a:spcBef>
                <a:spcPts val="2200"/>
              </a:spcBef>
              <a:spcAft>
                <a:spcPts val="0"/>
              </a:spcAft>
              <a:buClr>
                <a:schemeClr val="dk1"/>
              </a:buClr>
              <a:buSzPct val="100000"/>
              <a:buChar char="•"/>
            </a:pPr>
            <a:r>
              <a:rPr lang="en-US" dirty="0">
                <a:latin typeface="Segoe UI" panose="020B0502040204020203" pitchFamily="34" charset="0"/>
                <a:cs typeface="Segoe UI" panose="020B0502040204020203" pitchFamily="34" charset="0"/>
              </a:rPr>
              <a:t>Equitably distribute tax dollars back to all communities</a:t>
            </a:r>
            <a:endParaRPr dirty="0">
              <a:latin typeface="Segoe UI" panose="020B0502040204020203" pitchFamily="34" charset="0"/>
              <a:cs typeface="Segoe UI" panose="020B0502040204020203" pitchFamily="34" charset="0"/>
            </a:endParaRPr>
          </a:p>
          <a:p>
            <a:pPr marL="228600" lvl="0" indent="-228600" algn="l" rtl="0">
              <a:lnSpc>
                <a:spcPct val="100000"/>
              </a:lnSpc>
              <a:spcBef>
                <a:spcPts val="2200"/>
              </a:spcBef>
              <a:spcAft>
                <a:spcPts val="0"/>
              </a:spcAft>
              <a:buClr>
                <a:schemeClr val="dk1"/>
              </a:buClr>
              <a:buSzPct val="100000"/>
              <a:buChar char="•"/>
            </a:pPr>
            <a:r>
              <a:rPr lang="en-US" dirty="0">
                <a:latin typeface="Segoe UI" panose="020B0502040204020203" pitchFamily="34" charset="0"/>
                <a:cs typeface="Segoe UI" panose="020B0502040204020203" pitchFamily="34" charset="0"/>
              </a:rPr>
              <a:t>Lift community voice and choice</a:t>
            </a:r>
            <a:endParaRPr dirty="0">
              <a:latin typeface="Segoe UI" panose="020B0502040204020203" pitchFamily="34" charset="0"/>
              <a:cs typeface="Segoe UI" panose="020B0502040204020203" pitchFamily="34" charset="0"/>
            </a:endParaRPr>
          </a:p>
          <a:p>
            <a:pPr marL="228600" lvl="0" indent="-228600" algn="l" rtl="0">
              <a:lnSpc>
                <a:spcPct val="100000"/>
              </a:lnSpc>
              <a:spcBef>
                <a:spcPts val="2200"/>
              </a:spcBef>
              <a:spcAft>
                <a:spcPts val="0"/>
              </a:spcAft>
              <a:buClr>
                <a:schemeClr val="dk1"/>
              </a:buClr>
              <a:buSzPct val="100000"/>
              <a:buChar char="•"/>
            </a:pPr>
            <a:r>
              <a:rPr lang="en-US" dirty="0">
                <a:latin typeface="Segoe UI" panose="020B0502040204020203" pitchFamily="34" charset="0"/>
                <a:cs typeface="Segoe UI" panose="020B0502040204020203" pitchFamily="34" charset="0"/>
              </a:rPr>
              <a:t>Create a model for other county efforts</a:t>
            </a:r>
            <a:endParaRPr dirty="0">
              <a:latin typeface="Segoe UI" panose="020B0502040204020203" pitchFamily="34" charset="0"/>
              <a:cs typeface="Segoe UI" panose="020B0502040204020203" pitchFamily="34" charset="0"/>
            </a:endParaRPr>
          </a:p>
        </p:txBody>
      </p:sp>
      <p:sp>
        <p:nvSpPr>
          <p:cNvPr id="723" name="Google Shape;723;p26"/>
          <p:cNvSpPr txBox="1">
            <a:spLocks noGrp="1"/>
          </p:cNvSpPr>
          <p:nvPr>
            <p:ph type="ftr" idx="11"/>
          </p:nvPr>
        </p:nvSpPr>
        <p:spPr>
          <a:xfrm>
            <a:off x="838200" y="6291608"/>
            <a:ext cx="3743325"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Segoe UI" panose="020B0502040204020203" pitchFamily="34" charset="0"/>
                <a:cs typeface="Segoe UI" panose="020B0502040204020203" pitchFamily="34" charset="0"/>
              </a:rPr>
              <a:t>Hennepin County</a:t>
            </a:r>
            <a:endParaRPr>
              <a:latin typeface="Segoe UI" panose="020B0502040204020203" pitchFamily="34" charset="0"/>
              <a:cs typeface="Segoe UI" panose="020B0502040204020203"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451539E-E97E-45BB-8C35-8DC0E367D95B}"/>
              </a:ext>
            </a:extLst>
          </p:cNvPr>
          <p:cNvSpPr/>
          <p:nvPr/>
        </p:nvSpPr>
        <p:spPr>
          <a:xfrm>
            <a:off x="0" y="1723"/>
            <a:ext cx="12192000" cy="1100992"/>
          </a:xfrm>
          <a:prstGeom prst="rect">
            <a:avLst/>
          </a:prstGeom>
          <a:solidFill>
            <a:srgbClr val="0058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con&#10;&#10;Description automatically generated">
            <a:extLst>
              <a:ext uri="{FF2B5EF4-FFF2-40B4-BE49-F238E27FC236}">
                <a16:creationId xmlns:a16="http://schemas.microsoft.com/office/drawing/2014/main" id="{49204F3A-D472-4971-A36A-B2365B2C9865}"/>
              </a:ext>
            </a:extLst>
          </p:cNvPr>
          <p:cNvPicPr>
            <a:picLocks noChangeAspect="1"/>
          </p:cNvPicPr>
          <p:nvPr/>
        </p:nvPicPr>
        <p:blipFill>
          <a:blip r:embed="rId3"/>
          <a:stretch>
            <a:fillRect/>
          </a:stretch>
        </p:blipFill>
        <p:spPr>
          <a:xfrm>
            <a:off x="4775342" y="2759330"/>
            <a:ext cx="1582994" cy="1582994"/>
          </a:xfrm>
          <a:prstGeom prst="rect">
            <a:avLst/>
          </a:prstGeom>
        </p:spPr>
      </p:pic>
      <p:pic>
        <p:nvPicPr>
          <p:cNvPr id="9" name="Picture 8" descr="Icon&#10;&#10;Description automatically generated">
            <a:extLst>
              <a:ext uri="{FF2B5EF4-FFF2-40B4-BE49-F238E27FC236}">
                <a16:creationId xmlns:a16="http://schemas.microsoft.com/office/drawing/2014/main" id="{30BCAA62-298B-48B7-B7A3-A1D598FCEBCE}"/>
              </a:ext>
            </a:extLst>
          </p:cNvPr>
          <p:cNvPicPr>
            <a:picLocks noChangeAspect="1"/>
          </p:cNvPicPr>
          <p:nvPr/>
        </p:nvPicPr>
        <p:blipFill>
          <a:blip r:embed="rId4"/>
          <a:stretch>
            <a:fillRect/>
          </a:stretch>
        </p:blipFill>
        <p:spPr>
          <a:xfrm>
            <a:off x="4432227" y="3855365"/>
            <a:ext cx="1936957" cy="1936957"/>
          </a:xfrm>
          <a:prstGeom prst="rect">
            <a:avLst/>
          </a:prstGeom>
        </p:spPr>
      </p:pic>
      <p:pic>
        <p:nvPicPr>
          <p:cNvPr id="13" name="Picture 12" descr="Icon&#10;&#10;Description automatically generated">
            <a:extLst>
              <a:ext uri="{FF2B5EF4-FFF2-40B4-BE49-F238E27FC236}">
                <a16:creationId xmlns:a16="http://schemas.microsoft.com/office/drawing/2014/main" id="{48626492-9DDB-48FF-B760-DCD47D3509A2}"/>
              </a:ext>
            </a:extLst>
          </p:cNvPr>
          <p:cNvPicPr>
            <a:picLocks noChangeAspect="1"/>
          </p:cNvPicPr>
          <p:nvPr/>
        </p:nvPicPr>
        <p:blipFill>
          <a:blip r:embed="rId5"/>
          <a:stretch>
            <a:fillRect/>
          </a:stretch>
        </p:blipFill>
        <p:spPr>
          <a:xfrm>
            <a:off x="4955056" y="5231452"/>
            <a:ext cx="1745111" cy="1745111"/>
          </a:xfrm>
          <a:prstGeom prst="rect">
            <a:avLst/>
          </a:prstGeom>
        </p:spPr>
      </p:pic>
      <p:sp>
        <p:nvSpPr>
          <p:cNvPr id="15" name="Content Placeholder 2">
            <a:extLst>
              <a:ext uri="{FF2B5EF4-FFF2-40B4-BE49-F238E27FC236}">
                <a16:creationId xmlns:a16="http://schemas.microsoft.com/office/drawing/2014/main" id="{1D4AB25C-CE9E-4E59-BD17-D00F117A731B}"/>
              </a:ext>
            </a:extLst>
          </p:cNvPr>
          <p:cNvSpPr txBox="1">
            <a:spLocks/>
          </p:cNvSpPr>
          <p:nvPr/>
        </p:nvSpPr>
        <p:spPr>
          <a:xfrm>
            <a:off x="673416" y="2023000"/>
            <a:ext cx="3174585" cy="89551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1200"/>
              </a:spcAft>
              <a:buFont typeface="Arial"/>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100000"/>
              </a:lnSpc>
              <a:spcBef>
                <a:spcPts val="500"/>
              </a:spcBef>
              <a:spcAft>
                <a:spcPts val="1200"/>
              </a:spcAft>
              <a:buFont typeface="Arial"/>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100000"/>
              </a:lnSpc>
              <a:spcBef>
                <a:spcPts val="500"/>
              </a:spcBef>
              <a:spcAft>
                <a:spcPts val="1200"/>
              </a:spcAft>
              <a:buFont typeface="Arial"/>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a:buFont typeface="Arial"/>
              <a:buNone/>
            </a:pPr>
            <a:r>
              <a:rPr lang="en-US" sz="2000" dirty="0"/>
              <a:t>Often live 25 fewer years</a:t>
            </a:r>
          </a:p>
          <a:p>
            <a:endParaRPr lang="en-US" dirty="0"/>
          </a:p>
        </p:txBody>
      </p:sp>
      <p:sp>
        <p:nvSpPr>
          <p:cNvPr id="16" name="Content Placeholder 2">
            <a:extLst>
              <a:ext uri="{FF2B5EF4-FFF2-40B4-BE49-F238E27FC236}">
                <a16:creationId xmlns:a16="http://schemas.microsoft.com/office/drawing/2014/main" id="{0DFB692E-CA37-41F2-83DF-B1DCF2FD0614}"/>
              </a:ext>
            </a:extLst>
          </p:cNvPr>
          <p:cNvSpPr txBox="1">
            <a:spLocks/>
          </p:cNvSpPr>
          <p:nvPr/>
        </p:nvSpPr>
        <p:spPr>
          <a:xfrm>
            <a:off x="7889328" y="3694195"/>
            <a:ext cx="3522892" cy="59006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200"/>
              </a:spcAft>
              <a:buFont typeface="Arial"/>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100000"/>
              </a:lnSpc>
              <a:spcBef>
                <a:spcPts val="500"/>
              </a:spcBef>
              <a:spcAft>
                <a:spcPts val="1200"/>
              </a:spcAft>
              <a:buFont typeface="Arial"/>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100000"/>
              </a:lnSpc>
              <a:spcBef>
                <a:spcPts val="500"/>
              </a:spcBef>
              <a:spcAft>
                <a:spcPts val="1200"/>
              </a:spcAft>
              <a:buFont typeface="Arial"/>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dirty="0"/>
              <a:t>Have a higher rate of unemployment</a:t>
            </a:r>
          </a:p>
        </p:txBody>
      </p:sp>
      <p:sp>
        <p:nvSpPr>
          <p:cNvPr id="17" name="Content Placeholder 2">
            <a:extLst>
              <a:ext uri="{FF2B5EF4-FFF2-40B4-BE49-F238E27FC236}">
                <a16:creationId xmlns:a16="http://schemas.microsoft.com/office/drawing/2014/main" id="{01EB3FFF-3A12-4E69-BFB7-87FC41CD6688}"/>
              </a:ext>
            </a:extLst>
          </p:cNvPr>
          <p:cNvSpPr txBox="1">
            <a:spLocks/>
          </p:cNvSpPr>
          <p:nvPr/>
        </p:nvSpPr>
        <p:spPr>
          <a:xfrm>
            <a:off x="908723" y="4478260"/>
            <a:ext cx="3522892" cy="110631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1200"/>
              </a:spcAft>
              <a:buFont typeface="Arial"/>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100000"/>
              </a:lnSpc>
              <a:spcBef>
                <a:spcPts val="500"/>
              </a:spcBef>
              <a:spcAft>
                <a:spcPts val="1200"/>
              </a:spcAft>
              <a:buFont typeface="Arial"/>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100000"/>
              </a:lnSpc>
              <a:spcBef>
                <a:spcPts val="500"/>
              </a:spcBef>
              <a:spcAft>
                <a:spcPts val="1200"/>
              </a:spcAft>
              <a:buFont typeface="Arial"/>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a:buFont typeface="Arial"/>
              <a:buNone/>
            </a:pPr>
            <a:r>
              <a:rPr lang="en-US" sz="2000" dirty="0"/>
              <a:t>Are 4 times more likely to be</a:t>
            </a:r>
            <a:br>
              <a:rPr lang="en-US" sz="2000" dirty="0"/>
            </a:br>
            <a:r>
              <a:rPr lang="en-US" sz="2000" dirty="0"/>
              <a:t>arrested for low level crimes</a:t>
            </a:r>
          </a:p>
          <a:p>
            <a:endParaRPr lang="en-US" dirty="0"/>
          </a:p>
        </p:txBody>
      </p:sp>
      <p:sp>
        <p:nvSpPr>
          <p:cNvPr id="18" name="Content Placeholder 2">
            <a:extLst>
              <a:ext uri="{FF2B5EF4-FFF2-40B4-BE49-F238E27FC236}">
                <a16:creationId xmlns:a16="http://schemas.microsoft.com/office/drawing/2014/main" id="{5A132D58-8536-4D9B-9EC7-87A08469BAB6}"/>
              </a:ext>
            </a:extLst>
          </p:cNvPr>
          <p:cNvSpPr txBox="1">
            <a:spLocks/>
          </p:cNvSpPr>
          <p:nvPr/>
        </p:nvSpPr>
        <p:spPr>
          <a:xfrm>
            <a:off x="1036071" y="5798115"/>
            <a:ext cx="3522892" cy="87859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1200"/>
              </a:spcAft>
              <a:buFont typeface="Arial"/>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100000"/>
              </a:lnSpc>
              <a:spcBef>
                <a:spcPts val="500"/>
              </a:spcBef>
              <a:spcAft>
                <a:spcPts val="1200"/>
              </a:spcAft>
              <a:buFont typeface="Arial"/>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100000"/>
              </a:lnSpc>
              <a:spcBef>
                <a:spcPts val="500"/>
              </a:spcBef>
              <a:spcAft>
                <a:spcPts val="1200"/>
              </a:spcAft>
              <a:buFont typeface="Arial"/>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a:buFont typeface="Arial"/>
              <a:buNone/>
            </a:pPr>
            <a:r>
              <a:rPr lang="en-US" sz="2000" dirty="0"/>
              <a:t>Have more difficulty </a:t>
            </a:r>
            <a:br>
              <a:rPr lang="en-US" sz="2000" dirty="0"/>
            </a:br>
            <a:r>
              <a:rPr lang="en-US" sz="2000" dirty="0"/>
              <a:t>navigating their communities</a:t>
            </a:r>
          </a:p>
          <a:p>
            <a:endParaRPr lang="en-US" dirty="0"/>
          </a:p>
        </p:txBody>
      </p:sp>
      <p:pic>
        <p:nvPicPr>
          <p:cNvPr id="20" name="Picture 19">
            <a:extLst>
              <a:ext uri="{FF2B5EF4-FFF2-40B4-BE49-F238E27FC236}">
                <a16:creationId xmlns:a16="http://schemas.microsoft.com/office/drawing/2014/main" id="{EE33D660-A038-428B-B6E3-7BF2DEC75BA5}"/>
              </a:ext>
            </a:extLst>
          </p:cNvPr>
          <p:cNvPicPr>
            <a:picLocks noChangeAspect="1"/>
          </p:cNvPicPr>
          <p:nvPr/>
        </p:nvPicPr>
        <p:blipFill>
          <a:blip r:embed="rId6"/>
          <a:stretch>
            <a:fillRect/>
          </a:stretch>
        </p:blipFill>
        <p:spPr>
          <a:xfrm>
            <a:off x="5724868" y="1662826"/>
            <a:ext cx="1936957" cy="1936957"/>
          </a:xfrm>
          <a:prstGeom prst="rect">
            <a:avLst/>
          </a:prstGeom>
        </p:spPr>
      </p:pic>
      <p:sp>
        <p:nvSpPr>
          <p:cNvPr id="21" name="Content Placeholder 2">
            <a:extLst>
              <a:ext uri="{FF2B5EF4-FFF2-40B4-BE49-F238E27FC236}">
                <a16:creationId xmlns:a16="http://schemas.microsoft.com/office/drawing/2014/main" id="{64553F27-6964-4CFB-B66E-4C9A1D06D496}"/>
              </a:ext>
            </a:extLst>
          </p:cNvPr>
          <p:cNvSpPr txBox="1">
            <a:spLocks/>
          </p:cNvSpPr>
          <p:nvPr/>
        </p:nvSpPr>
        <p:spPr>
          <a:xfrm>
            <a:off x="990228" y="3078922"/>
            <a:ext cx="3522892" cy="110631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1200"/>
              </a:spcAft>
              <a:buFont typeface="Arial"/>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100000"/>
              </a:lnSpc>
              <a:spcBef>
                <a:spcPts val="500"/>
              </a:spcBef>
              <a:spcAft>
                <a:spcPts val="1200"/>
              </a:spcAft>
              <a:buFont typeface="Arial"/>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100000"/>
              </a:lnSpc>
              <a:spcBef>
                <a:spcPts val="500"/>
              </a:spcBef>
              <a:spcAft>
                <a:spcPts val="1200"/>
              </a:spcAft>
              <a:buFont typeface="Arial"/>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a:buFont typeface="Arial"/>
              <a:buNone/>
            </a:pPr>
            <a:r>
              <a:rPr lang="en-US" sz="2000" dirty="0"/>
              <a:t>Are more likely to have incomes less than $10,000</a:t>
            </a:r>
          </a:p>
        </p:txBody>
      </p:sp>
      <p:sp>
        <p:nvSpPr>
          <p:cNvPr id="22" name="Content Placeholder 2">
            <a:extLst>
              <a:ext uri="{FF2B5EF4-FFF2-40B4-BE49-F238E27FC236}">
                <a16:creationId xmlns:a16="http://schemas.microsoft.com/office/drawing/2014/main" id="{D0E04AC9-C9DD-4828-B1CA-F95411537AC9}"/>
              </a:ext>
            </a:extLst>
          </p:cNvPr>
          <p:cNvSpPr txBox="1">
            <a:spLocks/>
          </p:cNvSpPr>
          <p:nvPr/>
        </p:nvSpPr>
        <p:spPr>
          <a:xfrm>
            <a:off x="7670941" y="2336185"/>
            <a:ext cx="3522892" cy="82762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000"/>
              </a:spcBef>
              <a:spcAft>
                <a:spcPts val="1200"/>
              </a:spcAft>
              <a:buFont typeface="Arial"/>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100000"/>
              </a:lnSpc>
              <a:spcBef>
                <a:spcPts val="500"/>
              </a:spcBef>
              <a:spcAft>
                <a:spcPts val="1200"/>
              </a:spcAft>
              <a:buFont typeface="Arial"/>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100000"/>
              </a:lnSpc>
              <a:spcBef>
                <a:spcPts val="500"/>
              </a:spcBef>
              <a:spcAft>
                <a:spcPts val="1200"/>
              </a:spcAft>
              <a:buFont typeface="Arial"/>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dirty="0"/>
              <a:t>21% people experiencing homelessness have serious mental illness</a:t>
            </a:r>
          </a:p>
        </p:txBody>
      </p:sp>
      <p:pic>
        <p:nvPicPr>
          <p:cNvPr id="24" name="Picture 23" descr="Icon&#10;&#10;Description automatically generated">
            <a:extLst>
              <a:ext uri="{FF2B5EF4-FFF2-40B4-BE49-F238E27FC236}">
                <a16:creationId xmlns:a16="http://schemas.microsoft.com/office/drawing/2014/main" id="{92B3E584-F118-40F2-A062-5D8A19161EFD}"/>
              </a:ext>
            </a:extLst>
          </p:cNvPr>
          <p:cNvPicPr>
            <a:picLocks noChangeAspect="1"/>
          </p:cNvPicPr>
          <p:nvPr/>
        </p:nvPicPr>
        <p:blipFill>
          <a:blip r:embed="rId7"/>
          <a:stretch>
            <a:fillRect/>
          </a:stretch>
        </p:blipFill>
        <p:spPr>
          <a:xfrm>
            <a:off x="6094586" y="3167458"/>
            <a:ext cx="1859906" cy="1859906"/>
          </a:xfrm>
          <a:prstGeom prst="rect">
            <a:avLst/>
          </a:prstGeom>
        </p:spPr>
      </p:pic>
      <p:sp>
        <p:nvSpPr>
          <p:cNvPr id="25" name="Content Placeholder 2">
            <a:extLst>
              <a:ext uri="{FF2B5EF4-FFF2-40B4-BE49-F238E27FC236}">
                <a16:creationId xmlns:a16="http://schemas.microsoft.com/office/drawing/2014/main" id="{31135B81-E44D-4E45-A61D-C66FE6D62037}"/>
              </a:ext>
            </a:extLst>
          </p:cNvPr>
          <p:cNvSpPr txBox="1">
            <a:spLocks/>
          </p:cNvSpPr>
          <p:nvPr/>
        </p:nvSpPr>
        <p:spPr>
          <a:xfrm>
            <a:off x="8098894" y="5236021"/>
            <a:ext cx="3522892" cy="59006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200"/>
              </a:spcAft>
              <a:buFont typeface="Arial"/>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100000"/>
              </a:lnSpc>
              <a:spcBef>
                <a:spcPts val="500"/>
              </a:spcBef>
              <a:spcAft>
                <a:spcPts val="1200"/>
              </a:spcAft>
              <a:buFont typeface="Arial"/>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100000"/>
              </a:lnSpc>
              <a:spcBef>
                <a:spcPts val="500"/>
              </a:spcBef>
              <a:spcAft>
                <a:spcPts val="1200"/>
              </a:spcAft>
              <a:buFont typeface="Arial"/>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dirty="0"/>
              <a:t>2 times more likely </a:t>
            </a:r>
            <a:br>
              <a:rPr lang="en-US" sz="2000" dirty="0"/>
            </a:br>
            <a:r>
              <a:rPr lang="en-US" sz="2000" dirty="0"/>
              <a:t>to drop out</a:t>
            </a:r>
          </a:p>
        </p:txBody>
      </p:sp>
      <p:pic>
        <p:nvPicPr>
          <p:cNvPr id="27" name="Picture 26" descr="Icon&#10;&#10;Description automatically generated">
            <a:extLst>
              <a:ext uri="{FF2B5EF4-FFF2-40B4-BE49-F238E27FC236}">
                <a16:creationId xmlns:a16="http://schemas.microsoft.com/office/drawing/2014/main" id="{76A881B7-94F0-4FDC-BE51-C13C05EDBB32}"/>
              </a:ext>
            </a:extLst>
          </p:cNvPr>
          <p:cNvPicPr>
            <a:picLocks noChangeAspect="1"/>
          </p:cNvPicPr>
          <p:nvPr/>
        </p:nvPicPr>
        <p:blipFill>
          <a:blip r:embed="rId8"/>
          <a:stretch>
            <a:fillRect/>
          </a:stretch>
        </p:blipFill>
        <p:spPr>
          <a:xfrm>
            <a:off x="6146001" y="4525821"/>
            <a:ext cx="2109040" cy="2109040"/>
          </a:xfrm>
          <a:prstGeom prst="rect">
            <a:avLst/>
          </a:prstGeom>
        </p:spPr>
      </p:pic>
      <p:pic>
        <p:nvPicPr>
          <p:cNvPr id="3" name="Picture 3" descr="200x200pixels_health_gear.png">
            <a:extLst>
              <a:ext uri="{FF2B5EF4-FFF2-40B4-BE49-F238E27FC236}">
                <a16:creationId xmlns:a16="http://schemas.microsoft.com/office/drawing/2014/main" id="{B322284F-D2DB-453C-92D5-51E2AF59E28D}"/>
              </a:ext>
            </a:extLst>
          </p:cNvPr>
          <p:cNvPicPr>
            <a:picLocks noChangeAspect="1"/>
          </p:cNvPicPr>
          <p:nvPr/>
        </p:nvPicPr>
        <p:blipFill>
          <a:blip r:embed="rId9"/>
          <a:stretch>
            <a:fillRect/>
          </a:stretch>
        </p:blipFill>
        <p:spPr>
          <a:xfrm>
            <a:off x="3899770" y="940495"/>
            <a:ext cx="2388296" cy="2356982"/>
          </a:xfrm>
          <a:prstGeom prst="rect">
            <a:avLst/>
          </a:prstGeom>
        </p:spPr>
      </p:pic>
      <p:sp>
        <p:nvSpPr>
          <p:cNvPr id="4" name="Title 2">
            <a:extLst>
              <a:ext uri="{FF2B5EF4-FFF2-40B4-BE49-F238E27FC236}">
                <a16:creationId xmlns:a16="http://schemas.microsoft.com/office/drawing/2014/main" id="{89E64EE4-9347-4920-A4F3-79CC6AB4E1F7}"/>
              </a:ext>
            </a:extLst>
          </p:cNvPr>
          <p:cNvSpPr txBox="1">
            <a:spLocks/>
          </p:cNvSpPr>
          <p:nvPr/>
        </p:nvSpPr>
        <p:spPr>
          <a:xfrm>
            <a:off x="906439" y="118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stStyle>
          <a:p>
            <a:r>
              <a:rPr lang="en-US">
                <a:solidFill>
                  <a:schemeClr val="bg1"/>
                </a:solidFill>
                <a:latin typeface="Segoe UI Light"/>
                <a:cs typeface="Segoe UI Light"/>
              </a:rPr>
              <a:t>Mental health relates to all domains</a:t>
            </a:r>
            <a:endParaRPr lang="en-US">
              <a:solidFill>
                <a:schemeClr val="bg1"/>
              </a:solidFill>
            </a:endParaRPr>
          </a:p>
        </p:txBody>
      </p:sp>
    </p:spTree>
    <p:extLst>
      <p:ext uri="{BB962C8B-B14F-4D97-AF65-F5344CB8AC3E}">
        <p14:creationId xmlns:p14="http://schemas.microsoft.com/office/powerpoint/2010/main" val="235134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Quattrocento Sans"/>
              <a:buNone/>
            </a:pPr>
            <a:r>
              <a:rPr lang="en-US" dirty="0">
                <a:latin typeface="Segoe UI Light" panose="020B0502040204020203" pitchFamily="34" charset="0"/>
                <a:cs typeface="Segoe UI Light" panose="020B0502040204020203" pitchFamily="34" charset="0"/>
              </a:rPr>
              <a:t>Hennepin’s growing diversity </a:t>
            </a:r>
            <a:endParaRPr dirty="0">
              <a:latin typeface="Segoe UI Light" panose="020B0502040204020203" pitchFamily="34" charset="0"/>
              <a:cs typeface="Segoe UI Light" panose="020B0502040204020203" pitchFamily="34" charset="0"/>
            </a:endParaRPr>
          </a:p>
        </p:txBody>
      </p:sp>
      <p:sp>
        <p:nvSpPr>
          <p:cNvPr id="299" name="Google Shape;299;p5"/>
          <p:cNvSpPr txBox="1">
            <a:spLocks noGrp="1"/>
          </p:cNvSpPr>
          <p:nvPr>
            <p:ph type="ftr" idx="11"/>
          </p:nvPr>
        </p:nvSpPr>
        <p:spPr>
          <a:xfrm>
            <a:off x="838200" y="6291608"/>
            <a:ext cx="3743325"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Hennepin County</a:t>
            </a:r>
            <a:endParaRPr/>
          </a:p>
        </p:txBody>
      </p:sp>
      <p:pic>
        <p:nvPicPr>
          <p:cNvPr id="300" name="Google Shape;300;p5"/>
          <p:cNvPicPr preferRelativeResize="0"/>
          <p:nvPr/>
        </p:nvPicPr>
        <p:blipFill rotWithShape="1">
          <a:blip r:embed="rId3">
            <a:alphaModFix/>
          </a:blip>
          <a:srcRect t="2668" b="6883"/>
          <a:stretch/>
        </p:blipFill>
        <p:spPr>
          <a:xfrm>
            <a:off x="591192" y="1895370"/>
            <a:ext cx="11009616" cy="34469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6">
            <a:hlinkClick r:id="rId3"/>
          </p:cNvPr>
          <p:cNvPicPr preferRelativeResize="0"/>
          <p:nvPr/>
        </p:nvPicPr>
        <p:blipFill rotWithShape="1">
          <a:blip r:embed="rId4">
            <a:alphaModFix/>
          </a:blip>
          <a:srcRect t="13612" b="42595"/>
          <a:stretch/>
        </p:blipFill>
        <p:spPr>
          <a:xfrm>
            <a:off x="171450" y="2262111"/>
            <a:ext cx="12020550" cy="3289148"/>
          </a:xfrm>
          <a:prstGeom prst="rect">
            <a:avLst/>
          </a:prstGeom>
          <a:noFill/>
          <a:ln>
            <a:noFill/>
          </a:ln>
        </p:spPr>
      </p:pic>
      <p:sp>
        <p:nvSpPr>
          <p:cNvPr id="308" name="Google Shape;308;p6"/>
          <p:cNvSpPr txBox="1"/>
          <p:nvPr/>
        </p:nvSpPr>
        <p:spPr>
          <a:xfrm>
            <a:off x="296130" y="-25400"/>
            <a:ext cx="10515600"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000"/>
              <a:buFont typeface="Quattrocento Sans"/>
              <a:buNone/>
            </a:pPr>
            <a:r>
              <a:rPr lang="en-US" sz="4000" i="0" dirty="0">
                <a:solidFill>
                  <a:schemeClr val="dk1"/>
                </a:solidFill>
                <a:latin typeface="Segoe UI Light" panose="020B0502040204020203" pitchFamily="34" charset="0"/>
                <a:ea typeface="Quattrocento Sans"/>
                <a:cs typeface="Segoe UI Light" panose="020B0502040204020203" pitchFamily="34" charset="0"/>
                <a:sym typeface="Quattrocento Sans"/>
              </a:rPr>
              <a:t>Adult behavioral </a:t>
            </a:r>
            <a:r>
              <a:rPr lang="en-US" sz="4000" dirty="0">
                <a:solidFill>
                  <a:schemeClr val="dk1"/>
                </a:solidFill>
                <a:latin typeface="Segoe UI Light" panose="020B0502040204020203" pitchFamily="34" charset="0"/>
                <a:ea typeface="Quattrocento Sans"/>
                <a:cs typeface="Segoe UI Light" panose="020B0502040204020203" pitchFamily="34" charset="0"/>
                <a:sym typeface="Quattrocento Sans"/>
              </a:rPr>
              <a:t>he</a:t>
            </a:r>
            <a:r>
              <a:rPr lang="en-US" sz="4000" i="0" dirty="0">
                <a:solidFill>
                  <a:schemeClr val="dk1"/>
                </a:solidFill>
                <a:latin typeface="Segoe UI Light" panose="020B0502040204020203" pitchFamily="34" charset="0"/>
                <a:ea typeface="Quattrocento Sans"/>
                <a:cs typeface="Segoe UI Light" panose="020B0502040204020203" pitchFamily="34" charset="0"/>
                <a:sym typeface="Quattrocento Sans"/>
              </a:rPr>
              <a:t>alth population served</a:t>
            </a:r>
            <a:endParaRPr dirty="0">
              <a:latin typeface="Segoe UI Light" panose="020B0502040204020203" pitchFamily="34" charset="0"/>
              <a:cs typeface="Segoe UI Light" panose="020B0502040204020203" pitchFamily="34" charset="0"/>
            </a:endParaRPr>
          </a:p>
        </p:txBody>
      </p:sp>
      <p:sp>
        <p:nvSpPr>
          <p:cNvPr id="4" name="Google Shape;308;p6">
            <a:extLst>
              <a:ext uri="{FF2B5EF4-FFF2-40B4-BE49-F238E27FC236}">
                <a16:creationId xmlns:a16="http://schemas.microsoft.com/office/drawing/2014/main" id="{8CD1A3D6-B805-45AA-BF06-8A7C380A4313}"/>
              </a:ext>
            </a:extLst>
          </p:cNvPr>
          <p:cNvSpPr txBox="1"/>
          <p:nvPr/>
        </p:nvSpPr>
        <p:spPr>
          <a:xfrm>
            <a:off x="3219450" y="1714652"/>
            <a:ext cx="4730750" cy="49514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000"/>
              <a:buFont typeface="Quattrocento Sans"/>
              <a:buNone/>
            </a:pPr>
            <a:r>
              <a:rPr lang="en-US" sz="2400" i="0" dirty="0">
                <a:solidFill>
                  <a:schemeClr val="dk1"/>
                </a:solidFill>
                <a:latin typeface="Segoe UI Light" panose="020B0502040204020203" pitchFamily="34" charset="0"/>
                <a:ea typeface="Quattrocento Sans"/>
                <a:cs typeface="Segoe UI Light" panose="020B0502040204020203" pitchFamily="34" charset="0"/>
                <a:sym typeface="Quattrocento Sans"/>
              </a:rPr>
              <a:t>Served by adult behavioral health :</a:t>
            </a:r>
            <a:endParaRPr sz="1000" dirty="0">
              <a:latin typeface="Segoe UI Light" panose="020B0502040204020203" pitchFamily="34" charset="0"/>
              <a:cs typeface="Segoe UI Light" panose="020B0502040204020203" pitchFamily="34" charset="0"/>
            </a:endParaRPr>
          </a:p>
        </p:txBody>
      </p:sp>
      <p:sp>
        <p:nvSpPr>
          <p:cNvPr id="5" name="Google Shape;308;p6">
            <a:extLst>
              <a:ext uri="{FF2B5EF4-FFF2-40B4-BE49-F238E27FC236}">
                <a16:creationId xmlns:a16="http://schemas.microsoft.com/office/drawing/2014/main" id="{9F3F5871-B7E2-4450-B0DC-C046C781A602}"/>
              </a:ext>
            </a:extLst>
          </p:cNvPr>
          <p:cNvSpPr txBox="1"/>
          <p:nvPr/>
        </p:nvSpPr>
        <p:spPr>
          <a:xfrm>
            <a:off x="7670800" y="1731283"/>
            <a:ext cx="4485420" cy="49514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000"/>
              <a:buFont typeface="Quattrocento Sans"/>
              <a:buNone/>
            </a:pPr>
            <a:r>
              <a:rPr lang="en-US" sz="2400" i="0" dirty="0">
                <a:solidFill>
                  <a:schemeClr val="dk1"/>
                </a:solidFill>
                <a:latin typeface="Segoe UI Light" panose="020B0502040204020203" pitchFamily="34" charset="0"/>
                <a:ea typeface="Quattrocento Sans"/>
                <a:cs typeface="Segoe UI Light" panose="020B0502040204020203" pitchFamily="34" charset="0"/>
                <a:sym typeface="Quattrocento Sans"/>
              </a:rPr>
              <a:t>Hennepin County population</a:t>
            </a:r>
            <a:endParaRPr sz="1000" dirty="0">
              <a:latin typeface="Segoe UI Light" panose="020B0502040204020203" pitchFamily="34" charset="0"/>
              <a:cs typeface="Segoe UI Light" panose="020B0502040204020203"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7107AB7-983D-462D-9490-63230F08C55F}"/>
              </a:ext>
            </a:extLst>
          </p:cNvPr>
          <p:cNvSpPr>
            <a:spLocks noGrp="1"/>
          </p:cNvSpPr>
          <p:nvPr>
            <p:ph type="ftr" sz="quarter" idx="3"/>
          </p:nvPr>
        </p:nvSpPr>
        <p:spPr/>
        <p:txBody>
          <a:bodyPr/>
          <a:lstStyle/>
          <a:p>
            <a:r>
              <a:rPr lang="en-US"/>
              <a:t>Hennepin County</a:t>
            </a:r>
          </a:p>
        </p:txBody>
      </p:sp>
      <p:pic>
        <p:nvPicPr>
          <p:cNvPr id="6" name="Picture 5">
            <a:extLst>
              <a:ext uri="{FF2B5EF4-FFF2-40B4-BE49-F238E27FC236}">
                <a16:creationId xmlns:a16="http://schemas.microsoft.com/office/drawing/2014/main" id="{6FA1BAC9-9F03-48F8-9D03-707BBCD9BA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519" y="3571274"/>
            <a:ext cx="2123296" cy="2123296"/>
          </a:xfrm>
          <a:prstGeom prst="rect">
            <a:avLst/>
          </a:prstGeom>
        </p:spPr>
      </p:pic>
      <p:sp>
        <p:nvSpPr>
          <p:cNvPr id="7" name="Title 1">
            <a:extLst>
              <a:ext uri="{FF2B5EF4-FFF2-40B4-BE49-F238E27FC236}">
                <a16:creationId xmlns:a16="http://schemas.microsoft.com/office/drawing/2014/main" id="{2A784662-586E-4978-AF73-6BDA37C30DA1}"/>
              </a:ext>
            </a:extLst>
          </p:cNvPr>
          <p:cNvSpPr txBox="1">
            <a:spLocks/>
          </p:cNvSpPr>
          <p:nvPr/>
        </p:nvSpPr>
        <p:spPr>
          <a:xfrm>
            <a:off x="488435" y="412731"/>
            <a:ext cx="10722965" cy="1325563"/>
          </a:xfrm>
          <a:prstGeom prst="rect">
            <a:avLst/>
          </a:prstGeom>
        </p:spPr>
        <p:txBody>
          <a:bodyPr/>
          <a:lstStyle>
            <a:lvl1pPr algn="l" defTabSz="914400" rtl="0" eaLnBrk="1" latinLnBrk="0" hangingPunct="1">
              <a:lnSpc>
                <a:spcPct val="90000"/>
              </a:lnSpc>
              <a:spcBef>
                <a:spcPct val="0"/>
              </a:spcBef>
              <a:buNone/>
              <a:defRPr sz="4400" b="0" i="0" kern="12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stStyle>
          <a:p>
            <a:r>
              <a:rPr lang="en-US" b="1" dirty="0"/>
              <a:t>2021 efforts</a:t>
            </a:r>
          </a:p>
        </p:txBody>
      </p:sp>
      <p:sp>
        <p:nvSpPr>
          <p:cNvPr id="9" name="Content Placeholder 2">
            <a:extLst>
              <a:ext uri="{FF2B5EF4-FFF2-40B4-BE49-F238E27FC236}">
                <a16:creationId xmlns:a16="http://schemas.microsoft.com/office/drawing/2014/main" id="{06FEDC97-ADFE-4A87-A09F-0D74F40B9DBF}"/>
              </a:ext>
            </a:extLst>
          </p:cNvPr>
          <p:cNvSpPr txBox="1">
            <a:spLocks/>
          </p:cNvSpPr>
          <p:nvPr/>
        </p:nvSpPr>
        <p:spPr>
          <a:xfrm>
            <a:off x="838199" y="1609724"/>
            <a:ext cx="7130144" cy="4276725"/>
          </a:xfrm>
          <a:prstGeom prst="rect">
            <a:avLst/>
          </a:prstGeom>
        </p:spPr>
        <p:txBody>
          <a:bodyPr vert="horz" lIns="91440" tIns="45720" rIns="91440" bIns="45720" rtlCol="0">
            <a:normAutofit lnSpcReduction="10000"/>
          </a:bodyPr>
          <a:lstStyle>
            <a:lvl1pPr marL="228600" marR="0" indent="-228600" algn="l" defTabSz="914400" rtl="0" eaLnBrk="1" fontAlgn="auto" latinLnBrk="0" hangingPunct="1">
              <a:lnSpc>
                <a:spcPct val="100000"/>
              </a:lnSpc>
              <a:spcBef>
                <a:spcPts val="600"/>
              </a:spcBef>
              <a:spcAft>
                <a:spcPts val="0"/>
              </a:spcAft>
              <a:buClrTx/>
              <a:buSzTx/>
              <a:buFont typeface="Arial"/>
              <a:buNone/>
              <a:tabLst/>
              <a:defRPr sz="24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100000"/>
              </a:lnSpc>
              <a:spcBef>
                <a:spcPts val="500"/>
              </a:spcBef>
              <a:spcAft>
                <a:spcPts val="1200"/>
              </a:spcAft>
              <a:buFont typeface="Arial"/>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100000"/>
              </a:lnSpc>
              <a:spcBef>
                <a:spcPts val="500"/>
              </a:spcBef>
              <a:spcAft>
                <a:spcPts val="1200"/>
              </a:spcAft>
              <a:buFont typeface="Arial"/>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spcBef>
                <a:spcPts val="2400"/>
              </a:spcBef>
              <a:buFont typeface="Arial" panose="020B0604020202020204" pitchFamily="34" charset="0"/>
              <a:buChar char="•"/>
            </a:pPr>
            <a:r>
              <a:rPr lang="en-US" sz="3200" dirty="0"/>
              <a:t>Community engagment focused on employment, IRTS, and culturally specific supports</a:t>
            </a:r>
          </a:p>
          <a:p>
            <a:pPr marL="342900" indent="-342900">
              <a:spcBef>
                <a:spcPts val="2400"/>
              </a:spcBef>
              <a:buFont typeface="Arial" panose="020B0604020202020204" pitchFamily="34" charset="0"/>
              <a:buChar char="•"/>
            </a:pPr>
            <a:r>
              <a:rPr lang="en-US" sz="3200" dirty="0"/>
              <a:t>Analysis of current contracts</a:t>
            </a:r>
          </a:p>
          <a:p>
            <a:pPr marL="342900" indent="-342900">
              <a:spcBef>
                <a:spcPts val="2400"/>
              </a:spcBef>
              <a:buFont typeface="Arial" panose="020B0604020202020204" pitchFamily="34" charset="0"/>
              <a:buChar char="•"/>
            </a:pPr>
            <a:r>
              <a:rPr lang="en-US" sz="3200" dirty="0"/>
              <a:t>TCM rate setting </a:t>
            </a:r>
          </a:p>
          <a:p>
            <a:pPr marL="342900" indent="-342900">
              <a:spcBef>
                <a:spcPts val="2400"/>
              </a:spcBef>
              <a:buFont typeface="Arial" panose="020B0604020202020204" pitchFamily="34" charset="0"/>
              <a:buChar char="•"/>
            </a:pPr>
            <a:r>
              <a:rPr lang="en-US" sz="3200" dirty="0"/>
              <a:t>Redistributing transportation and client flex funds</a:t>
            </a:r>
          </a:p>
        </p:txBody>
      </p:sp>
    </p:spTree>
    <p:extLst>
      <p:ext uri="{BB962C8B-B14F-4D97-AF65-F5344CB8AC3E}">
        <p14:creationId xmlns:p14="http://schemas.microsoft.com/office/powerpoint/2010/main" val="32031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2A820-737F-4963-B9C1-27BF2BCB138E}"/>
              </a:ext>
            </a:extLst>
          </p:cNvPr>
          <p:cNvSpPr>
            <a:spLocks noGrp="1"/>
          </p:cNvSpPr>
          <p:nvPr>
            <p:ph type="title"/>
          </p:nvPr>
        </p:nvSpPr>
        <p:spPr/>
        <p:txBody>
          <a:bodyPr/>
          <a:lstStyle/>
          <a:p>
            <a:r>
              <a:rPr lang="en-US" dirty="0"/>
              <a:t>Culturally specific services</a:t>
            </a:r>
          </a:p>
        </p:txBody>
      </p:sp>
      <p:sp>
        <p:nvSpPr>
          <p:cNvPr id="3" name="Text Placeholder 2">
            <a:extLst>
              <a:ext uri="{FF2B5EF4-FFF2-40B4-BE49-F238E27FC236}">
                <a16:creationId xmlns:a16="http://schemas.microsoft.com/office/drawing/2014/main" id="{369BAE38-D740-4FAC-95A9-398F54EDA74F}"/>
              </a:ext>
            </a:extLst>
          </p:cNvPr>
          <p:cNvSpPr>
            <a:spLocks noGrp="1"/>
          </p:cNvSpPr>
          <p:nvPr>
            <p:ph type="body" idx="1"/>
          </p:nvPr>
        </p:nvSpPr>
        <p:spPr>
          <a:xfrm>
            <a:off x="838200" y="1580707"/>
            <a:ext cx="10515600" cy="4968949"/>
          </a:xfrm>
        </p:spPr>
        <p:txBody>
          <a:bodyPr>
            <a:normAutofit/>
          </a:bodyPr>
          <a:lstStyle/>
          <a:p>
            <a:pPr marL="114300" indent="0">
              <a:buNone/>
            </a:pPr>
            <a:r>
              <a:rPr lang="en-US" dirty="0"/>
              <a:t>“services provided to specific populations </a:t>
            </a:r>
            <a:r>
              <a:rPr lang="en-US" b="1" dirty="0"/>
              <a:t>based on their particular needs</a:t>
            </a:r>
            <a:r>
              <a:rPr lang="en-US" dirty="0"/>
              <a:t>, where the majority of members/clients are reflective of that community and </a:t>
            </a:r>
            <a:r>
              <a:rPr lang="en-US" b="1" dirty="0"/>
              <a:t>use language structures and settings familiar to the culture </a:t>
            </a:r>
            <a:r>
              <a:rPr lang="en-US" dirty="0"/>
              <a:t>of the target population to create an environment of belonging and safety in which services are delivered”. C</a:t>
            </a:r>
            <a:r>
              <a:rPr lang="en-US" i="1" dirty="0"/>
              <a:t>ulturally specific organizations </a:t>
            </a:r>
            <a:r>
              <a:rPr lang="en-US" dirty="0"/>
              <a:t>are deeply embedded in the communities that they serve, with “</a:t>
            </a:r>
            <a:r>
              <a:rPr lang="en-US" b="1" dirty="0"/>
              <a:t>a culturally focused organizational identity and environment</a:t>
            </a:r>
            <a:r>
              <a:rPr lang="en-US" dirty="0"/>
              <a:t>” and are recognized by the community as a strong partner in the work.  </a:t>
            </a:r>
          </a:p>
          <a:p>
            <a:pPr marL="114300" indent="0">
              <a:buNone/>
            </a:pPr>
            <a:endParaRPr lang="en-US" dirty="0"/>
          </a:p>
        </p:txBody>
      </p:sp>
    </p:spTree>
    <p:extLst>
      <p:ext uri="{BB962C8B-B14F-4D97-AF65-F5344CB8AC3E}">
        <p14:creationId xmlns:p14="http://schemas.microsoft.com/office/powerpoint/2010/main" val="3368423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7107AB7-983D-462D-9490-63230F08C55F}"/>
              </a:ext>
            </a:extLst>
          </p:cNvPr>
          <p:cNvSpPr>
            <a:spLocks noGrp="1"/>
          </p:cNvSpPr>
          <p:nvPr>
            <p:ph type="ftr" sz="quarter" idx="3"/>
          </p:nvPr>
        </p:nvSpPr>
        <p:spPr/>
        <p:txBody>
          <a:bodyPr/>
          <a:lstStyle/>
          <a:p>
            <a:r>
              <a:rPr lang="en-US"/>
              <a:t>Hennepin County</a:t>
            </a:r>
          </a:p>
        </p:txBody>
      </p:sp>
      <p:pic>
        <p:nvPicPr>
          <p:cNvPr id="6" name="Picture 5">
            <a:extLst>
              <a:ext uri="{FF2B5EF4-FFF2-40B4-BE49-F238E27FC236}">
                <a16:creationId xmlns:a16="http://schemas.microsoft.com/office/drawing/2014/main" id="{6FA1BAC9-9F03-48F8-9D03-707BBCD9BA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519" y="3571274"/>
            <a:ext cx="2123296" cy="2123296"/>
          </a:xfrm>
          <a:prstGeom prst="rect">
            <a:avLst/>
          </a:prstGeom>
        </p:spPr>
      </p:pic>
      <p:sp>
        <p:nvSpPr>
          <p:cNvPr id="7" name="Title 1">
            <a:extLst>
              <a:ext uri="{FF2B5EF4-FFF2-40B4-BE49-F238E27FC236}">
                <a16:creationId xmlns:a16="http://schemas.microsoft.com/office/drawing/2014/main" id="{2A784662-586E-4978-AF73-6BDA37C30DA1}"/>
              </a:ext>
            </a:extLst>
          </p:cNvPr>
          <p:cNvSpPr txBox="1">
            <a:spLocks/>
          </p:cNvSpPr>
          <p:nvPr/>
        </p:nvSpPr>
        <p:spPr>
          <a:xfrm>
            <a:off x="488435" y="412731"/>
            <a:ext cx="10722965" cy="1325563"/>
          </a:xfrm>
          <a:prstGeom prst="rect">
            <a:avLst/>
          </a:prstGeom>
        </p:spPr>
        <p:txBody>
          <a:bodyPr/>
          <a:lstStyle>
            <a:lvl1pPr algn="l" defTabSz="914400" rtl="0" eaLnBrk="1" latinLnBrk="0" hangingPunct="1">
              <a:lnSpc>
                <a:spcPct val="90000"/>
              </a:lnSpc>
              <a:spcBef>
                <a:spcPct val="0"/>
              </a:spcBef>
              <a:buNone/>
              <a:defRPr sz="4400" b="0" i="0" kern="12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stStyle>
          <a:p>
            <a:r>
              <a:rPr lang="en-US" b="1" dirty="0"/>
              <a:t>What we are hearing</a:t>
            </a:r>
          </a:p>
        </p:txBody>
      </p:sp>
      <p:sp>
        <p:nvSpPr>
          <p:cNvPr id="9" name="Content Placeholder 2">
            <a:extLst>
              <a:ext uri="{FF2B5EF4-FFF2-40B4-BE49-F238E27FC236}">
                <a16:creationId xmlns:a16="http://schemas.microsoft.com/office/drawing/2014/main" id="{06FEDC97-ADFE-4A87-A09F-0D74F40B9DBF}"/>
              </a:ext>
            </a:extLst>
          </p:cNvPr>
          <p:cNvSpPr txBox="1">
            <a:spLocks/>
          </p:cNvSpPr>
          <p:nvPr/>
        </p:nvSpPr>
        <p:spPr>
          <a:xfrm>
            <a:off x="838199" y="1609724"/>
            <a:ext cx="7130144" cy="4276725"/>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100000"/>
              </a:lnSpc>
              <a:spcBef>
                <a:spcPts val="600"/>
              </a:spcBef>
              <a:spcAft>
                <a:spcPts val="0"/>
              </a:spcAft>
              <a:buClrTx/>
              <a:buSzTx/>
              <a:buFont typeface="Arial"/>
              <a:buNone/>
              <a:tabLst/>
              <a:defRPr sz="24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100000"/>
              </a:lnSpc>
              <a:spcBef>
                <a:spcPts val="500"/>
              </a:spcBef>
              <a:spcAft>
                <a:spcPts val="1200"/>
              </a:spcAft>
              <a:buFont typeface="Arial"/>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100000"/>
              </a:lnSpc>
              <a:spcBef>
                <a:spcPts val="500"/>
              </a:spcBef>
              <a:spcAft>
                <a:spcPts val="1200"/>
              </a:spcAft>
              <a:buFont typeface="Arial"/>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spcBef>
                <a:spcPts val="2400"/>
              </a:spcBef>
              <a:buFont typeface="Arial" panose="020B0604020202020204" pitchFamily="34" charset="0"/>
              <a:buChar char="•"/>
            </a:pPr>
            <a:r>
              <a:rPr lang="en-US" sz="3200" dirty="0"/>
              <a:t>INSERT 1-2 slides from the contract </a:t>
            </a:r>
            <a:r>
              <a:rPr lang="en-US" sz="3200"/>
              <a:t>redesign project</a:t>
            </a:r>
            <a:endParaRPr lang="en-US" sz="3200" dirty="0"/>
          </a:p>
        </p:txBody>
      </p:sp>
    </p:spTree>
    <p:extLst>
      <p:ext uri="{BB962C8B-B14F-4D97-AF65-F5344CB8AC3E}">
        <p14:creationId xmlns:p14="http://schemas.microsoft.com/office/powerpoint/2010/main" val="1090945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7107AB7-983D-462D-9490-63230F08C55F}"/>
              </a:ext>
            </a:extLst>
          </p:cNvPr>
          <p:cNvSpPr>
            <a:spLocks noGrp="1"/>
          </p:cNvSpPr>
          <p:nvPr>
            <p:ph type="ftr" sz="quarter" idx="3"/>
          </p:nvPr>
        </p:nvSpPr>
        <p:spPr/>
        <p:txBody>
          <a:bodyPr/>
          <a:lstStyle/>
          <a:p>
            <a:r>
              <a:rPr lang="en-US"/>
              <a:t>Hennepin County</a:t>
            </a:r>
          </a:p>
        </p:txBody>
      </p:sp>
      <p:pic>
        <p:nvPicPr>
          <p:cNvPr id="6" name="Picture 5">
            <a:extLst>
              <a:ext uri="{FF2B5EF4-FFF2-40B4-BE49-F238E27FC236}">
                <a16:creationId xmlns:a16="http://schemas.microsoft.com/office/drawing/2014/main" id="{6FA1BAC9-9F03-48F8-9D03-707BBCD9BA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519" y="3571274"/>
            <a:ext cx="2123296" cy="2123296"/>
          </a:xfrm>
          <a:prstGeom prst="rect">
            <a:avLst/>
          </a:prstGeom>
        </p:spPr>
      </p:pic>
      <p:sp>
        <p:nvSpPr>
          <p:cNvPr id="7" name="Title 1">
            <a:extLst>
              <a:ext uri="{FF2B5EF4-FFF2-40B4-BE49-F238E27FC236}">
                <a16:creationId xmlns:a16="http://schemas.microsoft.com/office/drawing/2014/main" id="{2A784662-586E-4978-AF73-6BDA37C30DA1}"/>
              </a:ext>
            </a:extLst>
          </p:cNvPr>
          <p:cNvSpPr txBox="1">
            <a:spLocks/>
          </p:cNvSpPr>
          <p:nvPr/>
        </p:nvSpPr>
        <p:spPr>
          <a:xfrm>
            <a:off x="488435" y="412731"/>
            <a:ext cx="10722965" cy="1325563"/>
          </a:xfrm>
          <a:prstGeom prst="rect">
            <a:avLst/>
          </a:prstGeom>
        </p:spPr>
        <p:txBody>
          <a:bodyPr/>
          <a:lstStyle>
            <a:lvl1pPr algn="l" defTabSz="914400" rtl="0" eaLnBrk="1" latinLnBrk="0" hangingPunct="1">
              <a:lnSpc>
                <a:spcPct val="90000"/>
              </a:lnSpc>
              <a:spcBef>
                <a:spcPct val="0"/>
              </a:spcBef>
              <a:buNone/>
              <a:defRPr sz="4400" b="0" i="0" kern="12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stStyle>
          <a:p>
            <a:r>
              <a:rPr lang="en-US" b="1" dirty="0"/>
              <a:t>Between now and 2022</a:t>
            </a:r>
          </a:p>
        </p:txBody>
      </p:sp>
      <p:sp>
        <p:nvSpPr>
          <p:cNvPr id="9" name="Content Placeholder 2">
            <a:extLst>
              <a:ext uri="{FF2B5EF4-FFF2-40B4-BE49-F238E27FC236}">
                <a16:creationId xmlns:a16="http://schemas.microsoft.com/office/drawing/2014/main" id="{06FEDC97-ADFE-4A87-A09F-0D74F40B9DBF}"/>
              </a:ext>
            </a:extLst>
          </p:cNvPr>
          <p:cNvSpPr txBox="1">
            <a:spLocks/>
          </p:cNvSpPr>
          <p:nvPr/>
        </p:nvSpPr>
        <p:spPr>
          <a:xfrm>
            <a:off x="838199" y="1609724"/>
            <a:ext cx="7130144" cy="4276725"/>
          </a:xfrm>
          <a:prstGeom prst="rect">
            <a:avLst/>
          </a:prstGeom>
        </p:spPr>
        <p:txBody>
          <a:bodyPr vert="horz" lIns="91440" tIns="45720" rIns="91440" bIns="45720" rtlCol="0">
            <a:normAutofit lnSpcReduction="10000"/>
          </a:bodyPr>
          <a:lstStyle>
            <a:lvl1pPr marL="228600" marR="0" indent="-228600" algn="l" defTabSz="914400" rtl="0" eaLnBrk="1" fontAlgn="auto" latinLnBrk="0" hangingPunct="1">
              <a:lnSpc>
                <a:spcPct val="100000"/>
              </a:lnSpc>
              <a:spcBef>
                <a:spcPts val="600"/>
              </a:spcBef>
              <a:spcAft>
                <a:spcPts val="0"/>
              </a:spcAft>
              <a:buClrTx/>
              <a:buSzTx/>
              <a:buFont typeface="Arial"/>
              <a:buNone/>
              <a:tabLst/>
              <a:defRPr sz="24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100000"/>
              </a:lnSpc>
              <a:spcBef>
                <a:spcPts val="500"/>
              </a:spcBef>
              <a:spcAft>
                <a:spcPts val="1200"/>
              </a:spcAft>
              <a:buFont typeface="Arial"/>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100000"/>
              </a:lnSpc>
              <a:spcBef>
                <a:spcPts val="500"/>
              </a:spcBef>
              <a:spcAft>
                <a:spcPts val="1200"/>
              </a:spcAft>
              <a:buFont typeface="Arial"/>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spcBef>
                <a:spcPts val="2400"/>
              </a:spcBef>
              <a:buFont typeface="Arial" panose="020B0604020202020204" pitchFamily="34" charset="0"/>
              <a:buChar char="•"/>
            </a:pPr>
            <a:r>
              <a:rPr lang="en-US" sz="3200" dirty="0"/>
              <a:t>Continued community engagement</a:t>
            </a:r>
          </a:p>
          <a:p>
            <a:pPr marL="342900" indent="-342900">
              <a:spcBef>
                <a:spcPts val="2400"/>
              </a:spcBef>
              <a:buFont typeface="Arial" panose="020B0604020202020204" pitchFamily="34" charset="0"/>
              <a:buChar char="•"/>
            </a:pPr>
            <a:r>
              <a:rPr lang="en-US" sz="3200" dirty="0"/>
              <a:t>Investigate savings from new MA billable services</a:t>
            </a:r>
          </a:p>
          <a:p>
            <a:pPr marL="342900" indent="-342900">
              <a:spcBef>
                <a:spcPts val="2400"/>
              </a:spcBef>
              <a:buFont typeface="Arial" panose="020B0604020202020204" pitchFamily="34" charset="0"/>
              <a:buChar char="•"/>
            </a:pPr>
            <a:r>
              <a:rPr lang="en-US" sz="3200" dirty="0"/>
              <a:t>Investigate transportation and client flex fund needs</a:t>
            </a:r>
          </a:p>
          <a:p>
            <a:pPr marL="342900" indent="-342900">
              <a:spcBef>
                <a:spcPts val="2400"/>
              </a:spcBef>
              <a:buFont typeface="Arial" panose="020B0604020202020204" pitchFamily="34" charset="0"/>
              <a:buChar char="•"/>
            </a:pPr>
            <a:r>
              <a:rPr lang="en-US" sz="3200" dirty="0"/>
              <a:t>Increase the % of contracts with culturally specific agencies</a:t>
            </a:r>
          </a:p>
        </p:txBody>
      </p:sp>
    </p:spTree>
    <p:extLst>
      <p:ext uri="{BB962C8B-B14F-4D97-AF65-F5344CB8AC3E}">
        <p14:creationId xmlns:p14="http://schemas.microsoft.com/office/powerpoint/2010/main" val="586820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Quattrocento Sans"/>
              <a:buNone/>
            </a:pPr>
            <a:r>
              <a:rPr lang="en-US" dirty="0">
                <a:latin typeface="Segoe UI Light" panose="020B0502040204020203" pitchFamily="34" charset="0"/>
                <a:cs typeface="Segoe UI Light" panose="020B0502040204020203" pitchFamily="34" charset="0"/>
              </a:rPr>
              <a:t>Next Adult Mental Health Initiative grant application 2023-2024</a:t>
            </a:r>
            <a:endParaRPr dirty="0">
              <a:latin typeface="Segoe UI Light" panose="020B0502040204020203" pitchFamily="34" charset="0"/>
              <a:cs typeface="Segoe UI Light" panose="020B0502040204020203" pitchFamily="34" charset="0"/>
            </a:endParaRPr>
          </a:p>
        </p:txBody>
      </p:sp>
      <p:sp>
        <p:nvSpPr>
          <p:cNvPr id="764" name="Google Shape;764;p30"/>
          <p:cNvSpPr txBox="1">
            <a:spLocks noGrp="1"/>
          </p:cNvSpPr>
          <p:nvPr>
            <p:ph type="ftr" idx="11"/>
          </p:nvPr>
        </p:nvSpPr>
        <p:spPr>
          <a:xfrm>
            <a:off x="838200" y="6291608"/>
            <a:ext cx="3743325"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Segoe UI" panose="020B0502040204020203" pitchFamily="34" charset="0"/>
                <a:cs typeface="Segoe UI" panose="020B0502040204020203" pitchFamily="34" charset="0"/>
              </a:rPr>
              <a:t>Hennepin County</a:t>
            </a:r>
            <a:endParaRPr>
              <a:latin typeface="Segoe UI" panose="020B0502040204020203" pitchFamily="34" charset="0"/>
              <a:cs typeface="Segoe UI" panose="020B0502040204020203" pitchFamily="34" charset="0"/>
            </a:endParaRPr>
          </a:p>
        </p:txBody>
      </p:sp>
      <p:grpSp>
        <p:nvGrpSpPr>
          <p:cNvPr id="765" name="Google Shape;765;p30"/>
          <p:cNvGrpSpPr/>
          <p:nvPr/>
        </p:nvGrpSpPr>
        <p:grpSpPr>
          <a:xfrm>
            <a:off x="6338066" y="1999798"/>
            <a:ext cx="4641222" cy="3339189"/>
            <a:chOff x="6235325" y="890189"/>
            <a:chExt cx="4641222" cy="3339189"/>
          </a:xfrm>
        </p:grpSpPr>
        <p:pic>
          <p:nvPicPr>
            <p:cNvPr id="766" name="Google Shape;766;p30" descr="Telescope"/>
            <p:cNvPicPr preferRelativeResize="0"/>
            <p:nvPr/>
          </p:nvPicPr>
          <p:blipFill rotWithShape="1">
            <a:blip r:embed="rId3">
              <a:alphaModFix/>
            </a:blip>
            <a:srcRect/>
            <a:stretch/>
          </p:blipFill>
          <p:spPr>
            <a:xfrm>
              <a:off x="6370441" y="2033335"/>
              <a:ext cx="2196043" cy="2196043"/>
            </a:xfrm>
            <a:prstGeom prst="rect">
              <a:avLst/>
            </a:prstGeom>
            <a:noFill/>
            <a:ln>
              <a:noFill/>
            </a:ln>
          </p:spPr>
        </p:pic>
        <p:pic>
          <p:nvPicPr>
            <p:cNvPr id="767" name="Google Shape;767;p30" descr="Stars"/>
            <p:cNvPicPr preferRelativeResize="0"/>
            <p:nvPr/>
          </p:nvPicPr>
          <p:blipFill rotWithShape="1">
            <a:blip r:embed="rId4">
              <a:alphaModFix/>
            </a:blip>
            <a:srcRect/>
            <a:stretch/>
          </p:blipFill>
          <p:spPr>
            <a:xfrm>
              <a:off x="9733401" y="890189"/>
              <a:ext cx="1143146" cy="1143146"/>
            </a:xfrm>
            <a:prstGeom prst="rect">
              <a:avLst/>
            </a:prstGeom>
            <a:noFill/>
            <a:ln>
              <a:noFill/>
            </a:ln>
          </p:spPr>
        </p:pic>
        <p:pic>
          <p:nvPicPr>
            <p:cNvPr id="768" name="Google Shape;768;p30" descr="Plant"/>
            <p:cNvPicPr preferRelativeResize="0"/>
            <p:nvPr/>
          </p:nvPicPr>
          <p:blipFill rotWithShape="1">
            <a:blip r:embed="rId5">
              <a:alphaModFix/>
            </a:blip>
            <a:srcRect/>
            <a:stretch/>
          </p:blipFill>
          <p:spPr>
            <a:xfrm>
              <a:off x="8264788" y="2751073"/>
              <a:ext cx="1143146" cy="1143146"/>
            </a:xfrm>
            <a:prstGeom prst="rect">
              <a:avLst/>
            </a:prstGeom>
            <a:noFill/>
            <a:ln>
              <a:noFill/>
            </a:ln>
          </p:spPr>
        </p:pic>
        <p:cxnSp>
          <p:nvCxnSpPr>
            <p:cNvPr id="769" name="Google Shape;769;p30"/>
            <p:cNvCxnSpPr/>
            <p:nvPr/>
          </p:nvCxnSpPr>
          <p:spPr>
            <a:xfrm rot="10800000" flipH="1">
              <a:off x="6235325" y="3780202"/>
              <a:ext cx="4641222" cy="1"/>
            </a:xfrm>
            <a:prstGeom prst="straightConnector1">
              <a:avLst/>
            </a:prstGeom>
            <a:noFill/>
            <a:ln w="66675" cap="flat" cmpd="sng">
              <a:solidFill>
                <a:schemeClr val="accent3"/>
              </a:solidFill>
              <a:prstDash val="solid"/>
              <a:miter lim="800000"/>
              <a:headEnd type="none" w="sm" len="sm"/>
              <a:tailEnd type="none" w="sm" len="sm"/>
            </a:ln>
          </p:spPr>
        </p:cxnSp>
      </p:grpSp>
      <p:sp>
        <p:nvSpPr>
          <p:cNvPr id="770" name="Google Shape;770;p30"/>
          <p:cNvSpPr txBox="1"/>
          <p:nvPr/>
        </p:nvSpPr>
        <p:spPr>
          <a:xfrm>
            <a:off x="847892" y="2218320"/>
            <a:ext cx="5248108" cy="4122455"/>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lt1"/>
              </a:buClr>
              <a:buSzPts val="2800"/>
              <a:buFont typeface="Arial"/>
              <a:buChar char="•"/>
            </a:pPr>
            <a:r>
              <a:rPr lang="en-US" sz="3200" dirty="0">
                <a:solidFill>
                  <a:schemeClr val="lt1"/>
                </a:solidFill>
                <a:latin typeface="Segoe UI" panose="020B0502040204020203" pitchFamily="34" charset="0"/>
                <a:cs typeface="Segoe UI" panose="020B0502040204020203" pitchFamily="34" charset="0"/>
                <a:sym typeface="Quattrocento Sans"/>
              </a:rPr>
              <a:t>Maintaining the current vibrant system of support</a:t>
            </a:r>
          </a:p>
          <a:p>
            <a:pPr marL="228600" marR="0" lvl="0" indent="-228600" algn="l" rtl="0">
              <a:lnSpc>
                <a:spcPct val="100000"/>
              </a:lnSpc>
              <a:spcBef>
                <a:spcPts val="0"/>
              </a:spcBef>
              <a:spcAft>
                <a:spcPts val="0"/>
              </a:spcAft>
              <a:buClr>
                <a:schemeClr val="lt1"/>
              </a:buClr>
              <a:buSzPts val="2800"/>
              <a:buFont typeface="Arial"/>
              <a:buChar char="•"/>
            </a:pPr>
            <a:r>
              <a:rPr lang="en-US" sz="3200" dirty="0">
                <a:solidFill>
                  <a:schemeClr val="lt1"/>
                </a:solidFill>
                <a:latin typeface="Segoe UI" panose="020B0502040204020203" pitchFamily="34" charset="0"/>
                <a:cs typeface="Segoe UI" panose="020B0502040204020203" pitchFamily="34" charset="0"/>
                <a:sym typeface="Quattrocento Sans"/>
              </a:rPr>
              <a:t>Shifting outcomes to better meet community need</a:t>
            </a:r>
          </a:p>
          <a:p>
            <a:pPr marL="228600" marR="0" lvl="0" indent="-228600" algn="l" rtl="0">
              <a:lnSpc>
                <a:spcPct val="100000"/>
              </a:lnSpc>
              <a:spcBef>
                <a:spcPts val="0"/>
              </a:spcBef>
              <a:spcAft>
                <a:spcPts val="0"/>
              </a:spcAft>
              <a:buClr>
                <a:schemeClr val="lt1"/>
              </a:buClr>
              <a:buSzPts val="2800"/>
              <a:buFont typeface="Arial"/>
              <a:buChar char="•"/>
            </a:pPr>
            <a:r>
              <a:rPr lang="en-US" sz="3200" dirty="0">
                <a:solidFill>
                  <a:schemeClr val="lt1"/>
                </a:solidFill>
                <a:latin typeface="Segoe UI" panose="020B0502040204020203" pitchFamily="34" charset="0"/>
                <a:cs typeface="Segoe UI" panose="020B0502040204020203" pitchFamily="34" charset="0"/>
                <a:sym typeface="Quattrocento Sans"/>
              </a:rPr>
              <a:t>Increasing funding to culturally specific programming</a:t>
            </a:r>
            <a:endParaRPr sz="1600" dirty="0">
              <a:latin typeface="Segoe UI" panose="020B0502040204020203" pitchFamily="34" charset="0"/>
              <a:cs typeface="Segoe UI" panose="020B0502040204020203" pitchFamily="34" charset="0"/>
            </a:endParaRPr>
          </a:p>
          <a:p>
            <a:pPr marL="685800" marR="0" lvl="1" indent="-76200" algn="l" rtl="0">
              <a:lnSpc>
                <a:spcPct val="100000"/>
              </a:lnSpc>
              <a:spcBef>
                <a:spcPts val="1700"/>
              </a:spcBef>
              <a:spcAft>
                <a:spcPts val="0"/>
              </a:spcAft>
              <a:buClr>
                <a:schemeClr val="dk1"/>
              </a:buClr>
              <a:buSzPts val="2400"/>
              <a:buFont typeface="Arial"/>
              <a:buNone/>
            </a:pPr>
            <a:endParaRPr sz="2800" b="0" i="0" u="none" strike="noStrike" cap="none" dirty="0">
              <a:solidFill>
                <a:schemeClr val="lt1"/>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sld>
</file>

<file path=ppt/theme/theme1.xml><?xml version="1.0" encoding="utf-8"?>
<a:theme xmlns:a="http://schemas.openxmlformats.org/drawingml/2006/main" name="Office Theme">
  <a:themeElements>
    <a:clrScheme name="Hennepin County Palette 2016">
      <a:dk1>
        <a:srgbClr val="113C66"/>
      </a:dk1>
      <a:lt1>
        <a:srgbClr val="FAFAFA"/>
      </a:lt1>
      <a:dk2>
        <a:srgbClr val="113C66"/>
      </a:dk2>
      <a:lt2>
        <a:srgbClr val="FAFAFA"/>
      </a:lt2>
      <a:accent1>
        <a:srgbClr val="0058A3"/>
      </a:accent1>
      <a:accent2>
        <a:srgbClr val="44C8F5"/>
      </a:accent2>
      <a:accent3>
        <a:srgbClr val="9FCC3B"/>
      </a:accent3>
      <a:accent4>
        <a:srgbClr val="F7931E"/>
      </a:accent4>
      <a:accent5>
        <a:srgbClr val="EF413C"/>
      </a:accent5>
      <a:accent6>
        <a:srgbClr val="3E1151"/>
      </a:accent6>
      <a:hlink>
        <a:srgbClr val="00AEEF"/>
      </a:hlink>
      <a:folHlink>
        <a:srgbClr val="44C8F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 Template November 2016" id="{7305A6EE-1A77-4FF8-AE84-8B38D37E2C3C}" vid="{69EA2A9D-4C5A-4AE2-A084-1E1C853FD7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56EE8AADC7B3448A018908034BC78B" ma:contentTypeVersion="4" ma:contentTypeDescription="Create a new document." ma:contentTypeScope="" ma:versionID="e41c8931fa22e6ec29f37e58fc013430">
  <xsd:schema xmlns:xsd="http://www.w3.org/2001/XMLSchema" xmlns:xs="http://www.w3.org/2001/XMLSchema" xmlns:p="http://schemas.microsoft.com/office/2006/metadata/properties" xmlns:ns2="28c7da88-0147-4433-8562-6bbb4ea0efec" xmlns:ns3="cb9caa7d-97d8-404e-8bb6-b7eb401ffaf3" targetNamespace="http://schemas.microsoft.com/office/2006/metadata/properties" ma:root="true" ma:fieldsID="236d44d177575f552e726bb99d845ea0" ns2:_="" ns3:_="">
    <xsd:import namespace="28c7da88-0147-4433-8562-6bbb4ea0efec"/>
    <xsd:import namespace="cb9caa7d-97d8-404e-8bb6-b7eb401ffaf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c7da88-0147-4433-8562-6bbb4ea0ef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9caa7d-97d8-404e-8bb6-b7eb401ffaf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72E6BE2-073E-42E4-ACC2-11A76E544BCD}"/>
</file>

<file path=customXml/itemProps2.xml><?xml version="1.0" encoding="utf-8"?>
<ds:datastoreItem xmlns:ds="http://schemas.openxmlformats.org/officeDocument/2006/customXml" ds:itemID="{D34E3CF0-6C40-49DE-9514-492701D7BAED}">
  <ds:schemaRefs>
    <ds:schemaRef ds:uri="http://schemas.microsoft.com/sharepoint/v3/contenttype/forms"/>
  </ds:schemaRefs>
</ds:datastoreItem>
</file>

<file path=customXml/itemProps3.xml><?xml version="1.0" encoding="utf-8"?>
<ds:datastoreItem xmlns:ds="http://schemas.openxmlformats.org/officeDocument/2006/customXml" ds:itemID="{B26B8610-BF58-4CC2-830E-ED1BD8CBA338}">
  <ds:schemaRefs>
    <ds:schemaRef ds:uri="http://purl.org/dc/terms/"/>
    <ds:schemaRef ds:uri="796482f8-bfd9-4123-b4cf-e8587e4ab30d"/>
    <ds:schemaRef ds:uri="http://purl.org/dc/dcmitype/"/>
    <ds:schemaRef ds:uri="53f900ef-bf6d-40eb-a962-e1aa63215005"/>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schemas.microsoft.com/sharepoint/v3"/>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 template (2)</Template>
  <TotalTime>7101</TotalTime>
  <Words>1138</Words>
  <Application>Microsoft Office PowerPoint</Application>
  <PresentationFormat>Widescreen</PresentationFormat>
  <Paragraphs>109</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Quattrocento Sans</vt:lpstr>
      <vt:lpstr>Segoe UI</vt:lpstr>
      <vt:lpstr>Segoe UI Light</vt:lpstr>
      <vt:lpstr>Office Theme</vt:lpstr>
      <vt:lpstr>Adult Mental Health Initiative  reform and disparity reduction</vt:lpstr>
      <vt:lpstr>PowerPoint Presentation</vt:lpstr>
      <vt:lpstr>Hennepin’s growing diversity </vt:lpstr>
      <vt:lpstr>PowerPoint Presentation</vt:lpstr>
      <vt:lpstr>PowerPoint Presentation</vt:lpstr>
      <vt:lpstr>Culturally specific services</vt:lpstr>
      <vt:lpstr>PowerPoint Presentation</vt:lpstr>
      <vt:lpstr>PowerPoint Presentation</vt:lpstr>
      <vt:lpstr>Next Adult Mental Health Initiative grant application 2023-2024</vt:lpstr>
      <vt:lpstr>Public Value</vt:lpstr>
    </vt:vector>
  </TitlesOfParts>
  <Manager/>
  <Company>Hennepin County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Jessica L Giordano</dc:creator>
  <cp:keywords/>
  <dc:description/>
  <cp:lastModifiedBy>Jessica L Giordano</cp:lastModifiedBy>
  <cp:revision>29</cp:revision>
  <cp:lastPrinted>2016-11-03T22:49:44Z</cp:lastPrinted>
  <dcterms:created xsi:type="dcterms:W3CDTF">2021-05-05T16:16:42Z</dcterms:created>
  <dcterms:modified xsi:type="dcterms:W3CDTF">2021-07-23T13:29:38Z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0x010100EF56EE8AADC7B3448A018908034BC78B</vt:lpwstr>
  </property>
  <property fmtid="{D5CDD505-2E9C-101B-9397-08002B2CF9AE}" pid="3" name="Hennepin County Content Status">
    <vt:lpwstr/>
  </property>
  <property fmtid="{D5CDD505-2E9C-101B-9397-08002B2CF9AE}" pid="4" name="Ent-Department">
    <vt:lpwstr>368;#Communications|a2f9b082-d70d-4b24-8a2a-cfcc7883a969</vt:lpwstr>
  </property>
  <property fmtid="{D5CDD505-2E9C-101B-9397-08002B2CF9AE}" pid="5" name="Com - Communications">
    <vt:lpwstr>382;#Brand|09a3bbe6-7e26-4256-a32f-395f05f3ad50;#383;#Graphic Design|86fe64f1-b69a-40a1-b8ab-84fcc1930669;#478;#PowerPoint|f14ede72-ac71-4e78-b802-a6703af07abc;#387;#Templates|f6d765a0-12d4-48c2-ae53-a903487aaee3</vt:lpwstr>
  </property>
  <property fmtid="{D5CDD505-2E9C-101B-9397-08002B2CF9AE}" pid="6" name="Com-AllTags">
    <vt:lpwstr>382;#Brand|09a3bbe6-7e26-4256-a32f-395f05f3ad50;#383;# Graphic Design|86fe64f1-b69a-40a1-b8ab-84fcc1930669;#478;# PowerPoint|f14ede72-ac71-4e78-b802-a6703af07abc;#387;# Templates|f6d765a0-12d4-48c2-ae53-a903487aaee3</vt:lpwstr>
  </property>
</Properties>
</file>