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4"/>
  </p:sldMasterIdLst>
  <p:sldIdLst>
    <p:sldId id="256" r:id="rId5"/>
    <p:sldId id="267" r:id="rId6"/>
    <p:sldId id="265" r:id="rId7"/>
    <p:sldId id="257" r:id="rId8"/>
    <p:sldId id="264" r:id="rId9"/>
    <p:sldId id="263" r:id="rId10"/>
    <p:sldId id="259" r:id="rId11"/>
    <p:sldId id="260" r:id="rId12"/>
    <p:sldId id="261" r:id="rId13"/>
    <p:sldId id="262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3A43CC4-2AB5-437E-87AD-CFBEC7EB1F3F}" v="74" dt="2022-03-09T13:41:26.02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6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75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yun Joo Oh" userId="383db65e-b129-48cb-8c94-1d8211bd13db" providerId="ADAL" clId="{ACD13D36-6C5F-4D83-A1BA-BB73F555D885}"/>
    <pc:docChg chg="undo custSel addSld delSld modSld sldOrd">
      <pc:chgData name="Hyun Joo Oh" userId="383db65e-b129-48cb-8c94-1d8211bd13db" providerId="ADAL" clId="{ACD13D36-6C5F-4D83-A1BA-BB73F555D885}" dt="2021-11-12T20:00:38.642" v="5507" actId="20577"/>
      <pc:docMkLst>
        <pc:docMk/>
      </pc:docMkLst>
      <pc:sldChg chg="modSp mod">
        <pc:chgData name="Hyun Joo Oh" userId="383db65e-b129-48cb-8c94-1d8211bd13db" providerId="ADAL" clId="{ACD13D36-6C5F-4D83-A1BA-BB73F555D885}" dt="2021-11-12T19:58:52.639" v="5503" actId="20577"/>
        <pc:sldMkLst>
          <pc:docMk/>
          <pc:sldMk cId="1074839269" sldId="257"/>
        </pc:sldMkLst>
        <pc:spChg chg="mod">
          <ac:chgData name="Hyun Joo Oh" userId="383db65e-b129-48cb-8c94-1d8211bd13db" providerId="ADAL" clId="{ACD13D36-6C5F-4D83-A1BA-BB73F555D885}" dt="2021-11-09T15:34:45.103" v="3563"/>
          <ac:spMkLst>
            <pc:docMk/>
            <pc:sldMk cId="1074839269" sldId="257"/>
            <ac:spMk id="2" creationId="{65DE4CCD-19F9-4BFF-8B35-A91AD57BD84F}"/>
          </ac:spMkLst>
        </pc:spChg>
        <pc:spChg chg="mod">
          <ac:chgData name="Hyun Joo Oh" userId="383db65e-b129-48cb-8c94-1d8211bd13db" providerId="ADAL" clId="{ACD13D36-6C5F-4D83-A1BA-BB73F555D885}" dt="2021-11-12T19:58:52.639" v="5503" actId="20577"/>
          <ac:spMkLst>
            <pc:docMk/>
            <pc:sldMk cId="1074839269" sldId="257"/>
            <ac:spMk id="4" creationId="{1DB33965-D004-4F90-8AF7-52CDA932DF08}"/>
          </ac:spMkLst>
        </pc:spChg>
      </pc:sldChg>
      <pc:sldChg chg="delSp modSp del mod ord">
        <pc:chgData name="Hyun Joo Oh" userId="383db65e-b129-48cb-8c94-1d8211bd13db" providerId="ADAL" clId="{ACD13D36-6C5F-4D83-A1BA-BB73F555D885}" dt="2021-11-09T14:16:28.738" v="518" actId="2696"/>
        <pc:sldMkLst>
          <pc:docMk/>
          <pc:sldMk cId="3779502341" sldId="258"/>
        </pc:sldMkLst>
        <pc:spChg chg="mod">
          <ac:chgData name="Hyun Joo Oh" userId="383db65e-b129-48cb-8c94-1d8211bd13db" providerId="ADAL" clId="{ACD13D36-6C5F-4D83-A1BA-BB73F555D885}" dt="2021-11-09T14:14:14.299" v="324" actId="20577"/>
          <ac:spMkLst>
            <pc:docMk/>
            <pc:sldMk cId="3779502341" sldId="258"/>
            <ac:spMk id="2" creationId="{5810A878-BB32-4EB2-9008-052DD49E07AD}"/>
          </ac:spMkLst>
        </pc:spChg>
        <pc:spChg chg="mod">
          <ac:chgData name="Hyun Joo Oh" userId="383db65e-b129-48cb-8c94-1d8211bd13db" providerId="ADAL" clId="{ACD13D36-6C5F-4D83-A1BA-BB73F555D885}" dt="2021-11-09T14:14:14.962" v="325" actId="21"/>
          <ac:spMkLst>
            <pc:docMk/>
            <pc:sldMk cId="3779502341" sldId="258"/>
            <ac:spMk id="3" creationId="{C9DB14AE-C0A8-497B-A3F6-3A2E7364FBF3}"/>
          </ac:spMkLst>
        </pc:spChg>
        <pc:spChg chg="del mod">
          <ac:chgData name="Hyun Joo Oh" userId="383db65e-b129-48cb-8c94-1d8211bd13db" providerId="ADAL" clId="{ACD13D36-6C5F-4D83-A1BA-BB73F555D885}" dt="2021-11-09T14:10:03.626" v="169" actId="478"/>
          <ac:spMkLst>
            <pc:docMk/>
            <pc:sldMk cId="3779502341" sldId="258"/>
            <ac:spMk id="4" creationId="{CEF62386-2E7E-4D1C-A021-CE4912404AE9}"/>
          </ac:spMkLst>
        </pc:spChg>
      </pc:sldChg>
      <pc:sldChg chg="delSp modSp mod">
        <pc:chgData name="Hyun Joo Oh" userId="383db65e-b129-48cb-8c94-1d8211bd13db" providerId="ADAL" clId="{ACD13D36-6C5F-4D83-A1BA-BB73F555D885}" dt="2021-11-09T14:42:25.640" v="1927" actId="21"/>
        <pc:sldMkLst>
          <pc:docMk/>
          <pc:sldMk cId="209116715" sldId="261"/>
        </pc:sldMkLst>
        <pc:spChg chg="mod">
          <ac:chgData name="Hyun Joo Oh" userId="383db65e-b129-48cb-8c94-1d8211bd13db" providerId="ADAL" clId="{ACD13D36-6C5F-4D83-A1BA-BB73F555D885}" dt="2021-11-09T14:42:25.640" v="1927" actId="21"/>
          <ac:spMkLst>
            <pc:docMk/>
            <pc:sldMk cId="209116715" sldId="261"/>
            <ac:spMk id="3" creationId="{C9DB14AE-C0A8-497B-A3F6-3A2E7364FBF3}"/>
          </ac:spMkLst>
        </pc:spChg>
        <pc:spChg chg="del">
          <ac:chgData name="Hyun Joo Oh" userId="383db65e-b129-48cb-8c94-1d8211bd13db" providerId="ADAL" clId="{ACD13D36-6C5F-4D83-A1BA-BB73F555D885}" dt="2021-11-09T14:23:30.843" v="1120" actId="478"/>
          <ac:spMkLst>
            <pc:docMk/>
            <pc:sldMk cId="209116715" sldId="261"/>
            <ac:spMk id="4" creationId="{CEF62386-2E7E-4D1C-A021-CE4912404AE9}"/>
          </ac:spMkLst>
        </pc:spChg>
      </pc:sldChg>
      <pc:sldChg chg="add">
        <pc:chgData name="Hyun Joo Oh" userId="383db65e-b129-48cb-8c94-1d8211bd13db" providerId="ADAL" clId="{ACD13D36-6C5F-4D83-A1BA-BB73F555D885}" dt="2021-11-09T14:06:39.651" v="105" actId="2890"/>
        <pc:sldMkLst>
          <pc:docMk/>
          <pc:sldMk cId="2364023731" sldId="263"/>
        </pc:sldMkLst>
      </pc:sldChg>
      <pc:sldChg chg="add del">
        <pc:chgData name="Hyun Joo Oh" userId="383db65e-b129-48cb-8c94-1d8211bd13db" providerId="ADAL" clId="{ACD13D36-6C5F-4D83-A1BA-BB73F555D885}" dt="2021-11-09T14:06:36.105" v="104" actId="2890"/>
        <pc:sldMkLst>
          <pc:docMk/>
          <pc:sldMk cId="3311794700" sldId="263"/>
        </pc:sldMkLst>
      </pc:sldChg>
      <pc:sldChg chg="modSp add mod ord">
        <pc:chgData name="Hyun Joo Oh" userId="383db65e-b129-48cb-8c94-1d8211bd13db" providerId="ADAL" clId="{ACD13D36-6C5F-4D83-A1BA-BB73F555D885}" dt="2021-11-12T19:52:31.756" v="5069" actId="20577"/>
        <pc:sldMkLst>
          <pc:docMk/>
          <pc:sldMk cId="6257787" sldId="264"/>
        </pc:sldMkLst>
        <pc:spChg chg="mod">
          <ac:chgData name="Hyun Joo Oh" userId="383db65e-b129-48cb-8c94-1d8211bd13db" providerId="ADAL" clId="{ACD13D36-6C5F-4D83-A1BA-BB73F555D885}" dt="2021-11-09T15:35:17.338" v="3570" actId="14100"/>
          <ac:spMkLst>
            <pc:docMk/>
            <pc:sldMk cId="6257787" sldId="264"/>
            <ac:spMk id="2" creationId="{5810A878-BB32-4EB2-9008-052DD49E07AD}"/>
          </ac:spMkLst>
        </pc:spChg>
        <pc:spChg chg="mod">
          <ac:chgData name="Hyun Joo Oh" userId="383db65e-b129-48cb-8c94-1d8211bd13db" providerId="ADAL" clId="{ACD13D36-6C5F-4D83-A1BA-BB73F555D885}" dt="2021-11-12T19:52:31.756" v="5069" actId="20577"/>
          <ac:spMkLst>
            <pc:docMk/>
            <pc:sldMk cId="6257787" sldId="264"/>
            <ac:spMk id="3" creationId="{C9DB14AE-C0A8-497B-A3F6-3A2E7364FBF3}"/>
          </ac:spMkLst>
        </pc:spChg>
        <pc:spChg chg="mod">
          <ac:chgData name="Hyun Joo Oh" userId="383db65e-b129-48cb-8c94-1d8211bd13db" providerId="ADAL" clId="{ACD13D36-6C5F-4D83-A1BA-BB73F555D885}" dt="2021-11-12T19:51:40.487" v="5056" actId="20577"/>
          <ac:spMkLst>
            <pc:docMk/>
            <pc:sldMk cId="6257787" sldId="264"/>
            <ac:spMk id="4" creationId="{CEF62386-2E7E-4D1C-A021-CE4912404AE9}"/>
          </ac:spMkLst>
        </pc:spChg>
      </pc:sldChg>
      <pc:sldChg chg="modSp add del mod ord">
        <pc:chgData name="Hyun Joo Oh" userId="383db65e-b129-48cb-8c94-1d8211bd13db" providerId="ADAL" clId="{ACD13D36-6C5F-4D83-A1BA-BB73F555D885}" dt="2021-11-09T14:14:11.214" v="321" actId="2890"/>
        <pc:sldMkLst>
          <pc:docMk/>
          <pc:sldMk cId="272523283" sldId="264"/>
        </pc:sldMkLst>
        <pc:spChg chg="mod">
          <ac:chgData name="Hyun Joo Oh" userId="383db65e-b129-48cb-8c94-1d8211bd13db" providerId="ADAL" clId="{ACD13D36-6C5F-4D83-A1BA-BB73F555D885}" dt="2021-11-09T14:14:01.014" v="319"/>
          <ac:spMkLst>
            <pc:docMk/>
            <pc:sldMk cId="272523283" sldId="264"/>
            <ac:spMk id="4" creationId="{CEF62386-2E7E-4D1C-A021-CE4912404AE9}"/>
          </ac:spMkLst>
        </pc:spChg>
      </pc:sldChg>
      <pc:sldChg chg="modSp add mod">
        <pc:chgData name="Hyun Joo Oh" userId="383db65e-b129-48cb-8c94-1d8211bd13db" providerId="ADAL" clId="{ACD13D36-6C5F-4D83-A1BA-BB73F555D885}" dt="2021-11-12T20:00:38.642" v="5507" actId="20577"/>
        <pc:sldMkLst>
          <pc:docMk/>
          <pc:sldMk cId="1157714168" sldId="265"/>
        </pc:sldMkLst>
        <pc:spChg chg="mod">
          <ac:chgData name="Hyun Joo Oh" userId="383db65e-b129-48cb-8c94-1d8211bd13db" providerId="ADAL" clId="{ACD13D36-6C5F-4D83-A1BA-BB73F555D885}" dt="2021-11-09T15:35:11.842" v="3568" actId="14100"/>
          <ac:spMkLst>
            <pc:docMk/>
            <pc:sldMk cId="1157714168" sldId="265"/>
            <ac:spMk id="2" creationId="{5810A878-BB32-4EB2-9008-052DD49E07AD}"/>
          </ac:spMkLst>
        </pc:spChg>
        <pc:spChg chg="mod">
          <ac:chgData name="Hyun Joo Oh" userId="383db65e-b129-48cb-8c94-1d8211bd13db" providerId="ADAL" clId="{ACD13D36-6C5F-4D83-A1BA-BB73F555D885}" dt="2021-11-12T20:00:38.642" v="5507" actId="20577"/>
          <ac:spMkLst>
            <pc:docMk/>
            <pc:sldMk cId="1157714168" sldId="265"/>
            <ac:spMk id="3" creationId="{C9DB14AE-C0A8-497B-A3F6-3A2E7364FBF3}"/>
          </ac:spMkLst>
        </pc:spChg>
        <pc:spChg chg="mod">
          <ac:chgData name="Hyun Joo Oh" userId="383db65e-b129-48cb-8c94-1d8211bd13db" providerId="ADAL" clId="{ACD13D36-6C5F-4D83-A1BA-BB73F555D885}" dt="2021-11-12T19:58:27.781" v="5459" actId="20577"/>
          <ac:spMkLst>
            <pc:docMk/>
            <pc:sldMk cId="1157714168" sldId="265"/>
            <ac:spMk id="4" creationId="{CEF62386-2E7E-4D1C-A021-CE4912404AE9}"/>
          </ac:spMkLst>
        </pc:spChg>
      </pc:sldChg>
      <pc:sldChg chg="modSp add del mod">
        <pc:chgData name="Hyun Joo Oh" userId="383db65e-b129-48cb-8c94-1d8211bd13db" providerId="ADAL" clId="{ACD13D36-6C5F-4D83-A1BA-BB73F555D885}" dt="2021-11-12T18:06:05.991" v="4283" actId="2696"/>
        <pc:sldMkLst>
          <pc:docMk/>
          <pc:sldMk cId="2828464802" sldId="266"/>
        </pc:sldMkLst>
        <pc:spChg chg="mod">
          <ac:chgData name="Hyun Joo Oh" userId="383db65e-b129-48cb-8c94-1d8211bd13db" providerId="ADAL" clId="{ACD13D36-6C5F-4D83-A1BA-BB73F555D885}" dt="2021-11-12T17:55:02.124" v="3964" actId="20577"/>
          <ac:spMkLst>
            <pc:docMk/>
            <pc:sldMk cId="2828464802" sldId="266"/>
            <ac:spMk id="2" creationId="{5810A878-BB32-4EB2-9008-052DD49E07AD}"/>
          </ac:spMkLst>
        </pc:spChg>
        <pc:spChg chg="mod">
          <ac:chgData name="Hyun Joo Oh" userId="383db65e-b129-48cb-8c94-1d8211bd13db" providerId="ADAL" clId="{ACD13D36-6C5F-4D83-A1BA-BB73F555D885}" dt="2021-11-12T17:55:30.505" v="3993" actId="20577"/>
          <ac:spMkLst>
            <pc:docMk/>
            <pc:sldMk cId="2828464802" sldId="266"/>
            <ac:spMk id="3" creationId="{C9DB14AE-C0A8-497B-A3F6-3A2E7364FBF3}"/>
          </ac:spMkLst>
        </pc:spChg>
        <pc:spChg chg="mod">
          <ac:chgData name="Hyun Joo Oh" userId="383db65e-b129-48cb-8c94-1d8211bd13db" providerId="ADAL" clId="{ACD13D36-6C5F-4D83-A1BA-BB73F555D885}" dt="2021-11-12T18:04:44.042" v="4269" actId="20577"/>
          <ac:spMkLst>
            <pc:docMk/>
            <pc:sldMk cId="2828464802" sldId="266"/>
            <ac:spMk id="4" creationId="{CEF62386-2E7E-4D1C-A021-CE4912404AE9}"/>
          </ac:spMkLst>
        </pc:spChg>
      </pc:sldChg>
    </pc:docChg>
  </pc:docChgLst>
  <pc:docChgLst>
    <pc:chgData name="Hyun Joo Oh" userId="383db65e-b129-48cb-8c94-1d8211bd13db" providerId="ADAL" clId="{9FE6D61F-5031-4E25-9603-E90BA42DF931}"/>
    <pc:docChg chg="custSel modSld">
      <pc:chgData name="Hyun Joo Oh" userId="383db65e-b129-48cb-8c94-1d8211bd13db" providerId="ADAL" clId="{9FE6D61F-5031-4E25-9603-E90BA42DF931}" dt="2021-11-05T15:17:07.427" v="30" actId="20577"/>
      <pc:docMkLst>
        <pc:docMk/>
      </pc:docMkLst>
      <pc:sldChg chg="modSp mod">
        <pc:chgData name="Hyun Joo Oh" userId="383db65e-b129-48cb-8c94-1d8211bd13db" providerId="ADAL" clId="{9FE6D61F-5031-4E25-9603-E90BA42DF931}" dt="2021-11-05T15:17:07.427" v="30" actId="20577"/>
        <pc:sldMkLst>
          <pc:docMk/>
          <pc:sldMk cId="1300623872" sldId="256"/>
        </pc:sldMkLst>
        <pc:spChg chg="mod">
          <ac:chgData name="Hyun Joo Oh" userId="383db65e-b129-48cb-8c94-1d8211bd13db" providerId="ADAL" clId="{9FE6D61F-5031-4E25-9603-E90BA42DF931}" dt="2021-11-05T15:17:07.427" v="30" actId="20577"/>
          <ac:spMkLst>
            <pc:docMk/>
            <pc:sldMk cId="1300623872" sldId="256"/>
            <ac:spMk id="3" creationId="{C106458B-B636-4F07-98DF-29D49A6C0B90}"/>
          </ac:spMkLst>
        </pc:spChg>
      </pc:sldChg>
      <pc:sldChg chg="addSp delSp modSp mod">
        <pc:chgData name="Hyun Joo Oh" userId="383db65e-b129-48cb-8c94-1d8211bd13db" providerId="ADAL" clId="{9FE6D61F-5031-4E25-9603-E90BA42DF931}" dt="2021-11-05T15:15:53.165" v="8" actId="14100"/>
        <pc:sldMkLst>
          <pc:docMk/>
          <pc:sldMk cId="1074839269" sldId="257"/>
        </pc:sldMkLst>
        <pc:spChg chg="add del mod">
          <ac:chgData name="Hyun Joo Oh" userId="383db65e-b129-48cb-8c94-1d8211bd13db" providerId="ADAL" clId="{9FE6D61F-5031-4E25-9603-E90BA42DF931}" dt="2021-11-05T15:15:36.366" v="3" actId="478"/>
          <ac:spMkLst>
            <pc:docMk/>
            <pc:sldMk cId="1074839269" sldId="257"/>
            <ac:spMk id="5" creationId="{4511F82D-7761-4519-9E5B-27C8613D73B4}"/>
          </ac:spMkLst>
        </pc:spChg>
        <pc:picChg chg="del">
          <ac:chgData name="Hyun Joo Oh" userId="383db65e-b129-48cb-8c94-1d8211bd13db" providerId="ADAL" clId="{9FE6D61F-5031-4E25-9603-E90BA42DF931}" dt="2021-11-05T15:15:22.114" v="0" actId="478"/>
          <ac:picMkLst>
            <pc:docMk/>
            <pc:sldMk cId="1074839269" sldId="257"/>
            <ac:picMk id="11" creationId="{3CE6B341-7096-43DD-B42F-8D9DB746F3F2}"/>
          </ac:picMkLst>
        </pc:picChg>
        <pc:picChg chg="add mod">
          <ac:chgData name="Hyun Joo Oh" userId="383db65e-b129-48cb-8c94-1d8211bd13db" providerId="ADAL" clId="{9FE6D61F-5031-4E25-9603-E90BA42DF931}" dt="2021-11-05T15:15:53.165" v="8" actId="14100"/>
          <ac:picMkLst>
            <pc:docMk/>
            <pc:sldMk cId="1074839269" sldId="257"/>
            <ac:picMk id="1026" creationId="{FE4F8FFD-FF61-4232-B0D2-CC5C52404FCE}"/>
          </ac:picMkLst>
        </pc:picChg>
      </pc:sldChg>
    </pc:docChg>
  </pc:docChgLst>
  <pc:docChgLst>
    <pc:chgData name="Hyun Joo Oh" userId="383db65e-b129-48cb-8c94-1d8211bd13db" providerId="ADAL" clId="{73A43CC4-2AB5-437E-87AD-CFBEC7EB1F3F}"/>
    <pc:docChg chg="undo custSel addSld delSld modSld sldOrd">
      <pc:chgData name="Hyun Joo Oh" userId="383db65e-b129-48cb-8c94-1d8211bd13db" providerId="ADAL" clId="{73A43CC4-2AB5-437E-87AD-CFBEC7EB1F3F}" dt="2022-03-09T13:43:52.110" v="665" actId="27636"/>
      <pc:docMkLst>
        <pc:docMk/>
      </pc:docMkLst>
      <pc:sldChg chg="modSp mod">
        <pc:chgData name="Hyun Joo Oh" userId="383db65e-b129-48cb-8c94-1d8211bd13db" providerId="ADAL" clId="{73A43CC4-2AB5-437E-87AD-CFBEC7EB1F3F}" dt="2022-03-02T17:39:48.632" v="9" actId="20577"/>
        <pc:sldMkLst>
          <pc:docMk/>
          <pc:sldMk cId="1300623872" sldId="256"/>
        </pc:sldMkLst>
        <pc:spChg chg="mod">
          <ac:chgData name="Hyun Joo Oh" userId="383db65e-b129-48cb-8c94-1d8211bd13db" providerId="ADAL" clId="{73A43CC4-2AB5-437E-87AD-CFBEC7EB1F3F}" dt="2022-03-02T17:39:48.632" v="9" actId="20577"/>
          <ac:spMkLst>
            <pc:docMk/>
            <pc:sldMk cId="1300623872" sldId="256"/>
            <ac:spMk id="3" creationId="{C106458B-B636-4F07-98DF-29D49A6C0B90}"/>
          </ac:spMkLst>
        </pc:spChg>
      </pc:sldChg>
      <pc:sldChg chg="ord">
        <pc:chgData name="Hyun Joo Oh" userId="383db65e-b129-48cb-8c94-1d8211bd13db" providerId="ADAL" clId="{73A43CC4-2AB5-437E-87AD-CFBEC7EB1F3F}" dt="2022-03-02T17:54:43.729" v="553"/>
        <pc:sldMkLst>
          <pc:docMk/>
          <pc:sldMk cId="1074839269" sldId="257"/>
        </pc:sldMkLst>
      </pc:sldChg>
      <pc:sldChg chg="modSp mod">
        <pc:chgData name="Hyun Joo Oh" userId="383db65e-b129-48cb-8c94-1d8211bd13db" providerId="ADAL" clId="{73A43CC4-2AB5-437E-87AD-CFBEC7EB1F3F}" dt="2022-03-09T13:41:26.024" v="635" actId="11"/>
        <pc:sldMkLst>
          <pc:docMk/>
          <pc:sldMk cId="6257787" sldId="264"/>
        </pc:sldMkLst>
        <pc:spChg chg="mod">
          <ac:chgData name="Hyun Joo Oh" userId="383db65e-b129-48cb-8c94-1d8211bd13db" providerId="ADAL" clId="{73A43CC4-2AB5-437E-87AD-CFBEC7EB1F3F}" dt="2022-03-02T17:49:00.957" v="346" actId="20577"/>
          <ac:spMkLst>
            <pc:docMk/>
            <pc:sldMk cId="6257787" sldId="264"/>
            <ac:spMk id="2" creationId="{5810A878-BB32-4EB2-9008-052DD49E07AD}"/>
          </ac:spMkLst>
        </pc:spChg>
        <pc:spChg chg="mod">
          <ac:chgData name="Hyun Joo Oh" userId="383db65e-b129-48cb-8c94-1d8211bd13db" providerId="ADAL" clId="{73A43CC4-2AB5-437E-87AD-CFBEC7EB1F3F}" dt="2022-03-09T13:41:26.024" v="635" actId="11"/>
          <ac:spMkLst>
            <pc:docMk/>
            <pc:sldMk cId="6257787" sldId="264"/>
            <ac:spMk id="3" creationId="{C9DB14AE-C0A8-497B-A3F6-3A2E7364FBF3}"/>
          </ac:spMkLst>
        </pc:spChg>
      </pc:sldChg>
      <pc:sldChg chg="modSp mod ord">
        <pc:chgData name="Hyun Joo Oh" userId="383db65e-b129-48cb-8c94-1d8211bd13db" providerId="ADAL" clId="{73A43CC4-2AB5-437E-87AD-CFBEC7EB1F3F}" dt="2022-03-09T13:40:45.861" v="634" actId="20577"/>
        <pc:sldMkLst>
          <pc:docMk/>
          <pc:sldMk cId="1157714168" sldId="265"/>
        </pc:sldMkLst>
        <pc:spChg chg="mod">
          <ac:chgData name="Hyun Joo Oh" userId="383db65e-b129-48cb-8c94-1d8211bd13db" providerId="ADAL" clId="{73A43CC4-2AB5-437E-87AD-CFBEC7EB1F3F}" dt="2022-03-02T17:48:56.663" v="344" actId="20577"/>
          <ac:spMkLst>
            <pc:docMk/>
            <pc:sldMk cId="1157714168" sldId="265"/>
            <ac:spMk id="2" creationId="{5810A878-BB32-4EB2-9008-052DD49E07AD}"/>
          </ac:spMkLst>
        </pc:spChg>
        <pc:spChg chg="mod">
          <ac:chgData name="Hyun Joo Oh" userId="383db65e-b129-48cb-8c94-1d8211bd13db" providerId="ADAL" clId="{73A43CC4-2AB5-437E-87AD-CFBEC7EB1F3F}" dt="2022-03-09T13:40:45.861" v="634" actId="20577"/>
          <ac:spMkLst>
            <pc:docMk/>
            <pc:sldMk cId="1157714168" sldId="265"/>
            <ac:spMk id="3" creationId="{C9DB14AE-C0A8-497B-A3F6-3A2E7364FBF3}"/>
          </ac:spMkLst>
        </pc:spChg>
      </pc:sldChg>
      <pc:sldChg chg="addSp delSp modSp new del mod ord">
        <pc:chgData name="Hyun Joo Oh" userId="383db65e-b129-48cb-8c94-1d8211bd13db" providerId="ADAL" clId="{73A43CC4-2AB5-437E-87AD-CFBEC7EB1F3F}" dt="2022-03-02T17:44:20.848" v="138" actId="2696"/>
        <pc:sldMkLst>
          <pc:docMk/>
          <pc:sldMk cId="2753038868" sldId="266"/>
        </pc:sldMkLst>
        <pc:spChg chg="mod">
          <ac:chgData name="Hyun Joo Oh" userId="383db65e-b129-48cb-8c94-1d8211bd13db" providerId="ADAL" clId="{73A43CC4-2AB5-437E-87AD-CFBEC7EB1F3F}" dt="2022-03-02T17:42:48.939" v="41" actId="14100"/>
          <ac:spMkLst>
            <pc:docMk/>
            <pc:sldMk cId="2753038868" sldId="266"/>
            <ac:spMk id="2" creationId="{E625FE2C-7F21-4FE7-9B18-0DFF32B5AD6A}"/>
          </ac:spMkLst>
        </pc:spChg>
        <pc:spChg chg="del">
          <ac:chgData name="Hyun Joo Oh" userId="383db65e-b129-48cb-8c94-1d8211bd13db" providerId="ADAL" clId="{73A43CC4-2AB5-437E-87AD-CFBEC7EB1F3F}" dt="2022-03-02T17:41:38.496" v="13" actId="22"/>
          <ac:spMkLst>
            <pc:docMk/>
            <pc:sldMk cId="2753038868" sldId="266"/>
            <ac:spMk id="3" creationId="{822BCF54-85D0-4F87-A39D-A877FE5E7809}"/>
          </ac:spMkLst>
        </pc:spChg>
        <pc:picChg chg="add mod ord">
          <ac:chgData name="Hyun Joo Oh" userId="383db65e-b129-48cb-8c94-1d8211bd13db" providerId="ADAL" clId="{73A43CC4-2AB5-437E-87AD-CFBEC7EB1F3F}" dt="2022-03-02T17:41:38.496" v="13" actId="22"/>
          <ac:picMkLst>
            <pc:docMk/>
            <pc:sldMk cId="2753038868" sldId="266"/>
            <ac:picMk id="5" creationId="{1EEFDBD7-768E-4B8E-8D0D-31C3386102D3}"/>
          </ac:picMkLst>
        </pc:picChg>
        <pc:picChg chg="add del">
          <ac:chgData name="Hyun Joo Oh" userId="383db65e-b129-48cb-8c94-1d8211bd13db" providerId="ADAL" clId="{73A43CC4-2AB5-437E-87AD-CFBEC7EB1F3F}" dt="2022-03-02T17:42:52.326" v="43" actId="22"/>
          <ac:picMkLst>
            <pc:docMk/>
            <pc:sldMk cId="2753038868" sldId="266"/>
            <ac:picMk id="7" creationId="{0CD0A4D6-E369-49C5-86DE-69EA4306FDA9}"/>
          </ac:picMkLst>
        </pc:picChg>
      </pc:sldChg>
      <pc:sldChg chg="addSp delSp modSp new mod">
        <pc:chgData name="Hyun Joo Oh" userId="383db65e-b129-48cb-8c94-1d8211bd13db" providerId="ADAL" clId="{73A43CC4-2AB5-437E-87AD-CFBEC7EB1F3F}" dt="2022-03-09T13:43:52.110" v="665" actId="27636"/>
        <pc:sldMkLst>
          <pc:docMk/>
          <pc:sldMk cId="1213496882" sldId="267"/>
        </pc:sldMkLst>
        <pc:spChg chg="mod">
          <ac:chgData name="Hyun Joo Oh" userId="383db65e-b129-48cb-8c94-1d8211bd13db" providerId="ADAL" clId="{73A43CC4-2AB5-437E-87AD-CFBEC7EB1F3F}" dt="2022-03-09T13:43:41.866" v="663" actId="20577"/>
          <ac:spMkLst>
            <pc:docMk/>
            <pc:sldMk cId="1213496882" sldId="267"/>
            <ac:spMk id="2" creationId="{EB15199C-C6EA-4C91-9084-1A5281C244EE}"/>
          </ac:spMkLst>
        </pc:spChg>
        <pc:spChg chg="del">
          <ac:chgData name="Hyun Joo Oh" userId="383db65e-b129-48cb-8c94-1d8211bd13db" providerId="ADAL" clId="{73A43CC4-2AB5-437E-87AD-CFBEC7EB1F3F}" dt="2022-03-02T17:43:56.854" v="91"/>
          <ac:spMkLst>
            <pc:docMk/>
            <pc:sldMk cId="1213496882" sldId="267"/>
            <ac:spMk id="3" creationId="{08686095-E553-434A-8D93-05BBCF5EB3DA}"/>
          </ac:spMkLst>
        </pc:spChg>
        <pc:spChg chg="mod">
          <ac:chgData name="Hyun Joo Oh" userId="383db65e-b129-48cb-8c94-1d8211bd13db" providerId="ADAL" clId="{73A43CC4-2AB5-437E-87AD-CFBEC7EB1F3F}" dt="2022-03-09T13:43:52.110" v="665" actId="27636"/>
          <ac:spMkLst>
            <pc:docMk/>
            <pc:sldMk cId="1213496882" sldId="267"/>
            <ac:spMk id="4" creationId="{453B264D-43A9-49E3-B5BD-07501A0AB0EC}"/>
          </ac:spMkLst>
        </pc:spChg>
        <pc:picChg chg="add mod">
          <ac:chgData name="Hyun Joo Oh" userId="383db65e-b129-48cb-8c94-1d8211bd13db" providerId="ADAL" clId="{73A43CC4-2AB5-437E-87AD-CFBEC7EB1F3F}" dt="2022-03-02T17:43:56.854" v="91"/>
          <ac:picMkLst>
            <pc:docMk/>
            <pc:sldMk cId="1213496882" sldId="267"/>
            <ac:picMk id="5" creationId="{F5BC3B68-678E-4D96-8D3B-11000833B3ED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3/9/2022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3/9/2022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3/9/2022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3/9/2022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3/9/2022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3/9/2022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3/9/2022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3/9/2022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3/9/2022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3/9/2022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3/9/2022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586B75A-687E-405C-8A0B-8D00578BA2C3}" type="datetimeFigureOut">
              <a:rPr lang="en-US" dirty="0"/>
              <a:pPr/>
              <a:t>3/9/2022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51E312-9AC5-4531-8A13-87B9227BBCD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Writing a case note based on the Professional Statement of Need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106458B-B636-4F07-98DF-29D49A6C0B9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HHS Housing Stability – Housing Support</a:t>
            </a:r>
          </a:p>
          <a:p>
            <a:r>
              <a:rPr lang="en-US" dirty="0"/>
              <a:t>Version Date March 2022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062387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10A878-BB32-4EB2-9008-052DD49E07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Writing a case note – Verbs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DB14AE-C0A8-497B-A3F6-3A2E7364FB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sz="1400" dirty="0"/>
              <a:t>Advised</a:t>
            </a:r>
          </a:p>
          <a:p>
            <a:pPr marL="0" indent="0">
              <a:buNone/>
            </a:pPr>
            <a:r>
              <a:rPr lang="en-US" sz="1400" dirty="0"/>
              <a:t>Advocated</a:t>
            </a:r>
          </a:p>
          <a:p>
            <a:pPr marL="0" indent="0">
              <a:buNone/>
            </a:pPr>
            <a:r>
              <a:rPr lang="en-US" sz="1400" dirty="0"/>
              <a:t>Arranged</a:t>
            </a:r>
          </a:p>
          <a:p>
            <a:pPr marL="0" indent="0">
              <a:buNone/>
            </a:pPr>
            <a:r>
              <a:rPr lang="en-US" sz="1400" dirty="0"/>
              <a:t>Assisted with</a:t>
            </a:r>
          </a:p>
          <a:p>
            <a:pPr marL="0" indent="0">
              <a:buNone/>
            </a:pPr>
            <a:r>
              <a:rPr lang="en-US" sz="1400" dirty="0"/>
              <a:t>Attended</a:t>
            </a:r>
          </a:p>
          <a:p>
            <a:pPr marL="0" indent="0">
              <a:buNone/>
            </a:pPr>
            <a:r>
              <a:rPr lang="en-US" sz="1400" dirty="0"/>
              <a:t>Convened</a:t>
            </a:r>
          </a:p>
          <a:p>
            <a:pPr marL="0" indent="0">
              <a:buNone/>
            </a:pPr>
            <a:r>
              <a:rPr lang="en-US" sz="1400" dirty="0"/>
              <a:t>Coordinated</a:t>
            </a:r>
          </a:p>
          <a:p>
            <a:pPr marL="0" indent="0">
              <a:buNone/>
            </a:pPr>
            <a:r>
              <a:rPr lang="en-US" sz="1400" dirty="0"/>
              <a:t>Corresponded with</a:t>
            </a:r>
          </a:p>
          <a:p>
            <a:pPr marL="0" indent="0">
              <a:buNone/>
            </a:pPr>
            <a:r>
              <a:rPr lang="en-US" sz="1400" dirty="0"/>
              <a:t>Explored</a:t>
            </a:r>
          </a:p>
          <a:p>
            <a:pPr marL="0" indent="0">
              <a:buNone/>
            </a:pPr>
            <a:r>
              <a:rPr lang="en-US" sz="1400" dirty="0"/>
              <a:t>Facilitated</a:t>
            </a:r>
          </a:p>
          <a:p>
            <a:pPr marL="0" indent="0">
              <a:buNone/>
            </a:pPr>
            <a:r>
              <a:rPr lang="en-US" sz="1400" dirty="0"/>
              <a:t>Informed</a:t>
            </a:r>
          </a:p>
          <a:p>
            <a:pPr marL="0" indent="0">
              <a:buNone/>
            </a:pPr>
            <a:r>
              <a:rPr lang="en-US" sz="1400" dirty="0"/>
              <a:t>Monitored</a:t>
            </a:r>
          </a:p>
          <a:p>
            <a:pPr marL="0" indent="0">
              <a:buNone/>
            </a:pPr>
            <a:r>
              <a:rPr lang="en-US" sz="1400" dirty="0"/>
              <a:t>Negotiated</a:t>
            </a:r>
          </a:p>
          <a:p>
            <a:pPr marL="0" indent="0">
              <a:buNone/>
            </a:pPr>
            <a:r>
              <a:rPr lang="en-US" sz="1400" dirty="0"/>
              <a:t>Participated</a:t>
            </a:r>
          </a:p>
          <a:p>
            <a:pPr marL="0" indent="0">
              <a:buNone/>
            </a:pPr>
            <a:r>
              <a:rPr lang="en-US" sz="1400" dirty="0"/>
              <a:t>Prepared</a:t>
            </a:r>
          </a:p>
          <a:p>
            <a:pPr marL="0" indent="0">
              <a:buNone/>
            </a:pPr>
            <a:r>
              <a:rPr lang="en-US" sz="1400" dirty="0"/>
              <a:t>Problem-solved</a:t>
            </a:r>
          </a:p>
          <a:p>
            <a:pPr marL="0" indent="0">
              <a:buNone/>
            </a:pPr>
            <a:r>
              <a:rPr lang="en-US" sz="1400" dirty="0"/>
              <a:t>Referred</a:t>
            </a:r>
          </a:p>
          <a:p>
            <a:pPr marL="0" indent="0">
              <a:buNone/>
            </a:pPr>
            <a:r>
              <a:rPr lang="en-US" sz="1400" dirty="0"/>
              <a:t>Scheduled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EF62386-2E7E-4D1C-A021-CE4912404AE9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 dirty="0"/>
          </a:p>
          <a:p>
            <a:r>
              <a:rPr lang="en-US" sz="2000" dirty="0"/>
              <a:t>Start sentences with verbs to document actions taken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02680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15199C-C6EA-4C91-9084-1A5281C244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Housing Support Agreement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53B264D-43A9-49E3-B5BD-07501A0AB0EC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endParaRPr lang="en-US" sz="2000" dirty="0"/>
          </a:p>
          <a:p>
            <a:r>
              <a:rPr lang="en-US" sz="2200" dirty="0"/>
              <a:t>Case note requirement (p.)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F5BC3B68-678E-4D96-8D3B-11000833B3E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867150" y="2145560"/>
            <a:ext cx="7315200" cy="2566880"/>
          </a:xfrm>
        </p:spPr>
      </p:pic>
    </p:spTree>
    <p:extLst>
      <p:ext uri="{BB962C8B-B14F-4D97-AF65-F5344CB8AC3E}">
        <p14:creationId xmlns:p14="http://schemas.microsoft.com/office/powerpoint/2010/main" val="12134968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10A878-BB32-4EB2-9008-052DD49E07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6031" y="1143000"/>
            <a:ext cx="3044517" cy="2377440"/>
          </a:xfrm>
        </p:spPr>
        <p:txBody>
          <a:bodyPr/>
          <a:lstStyle/>
          <a:p>
            <a:r>
              <a:rPr lang="en-US" dirty="0"/>
              <a:t>Case Notes Overview – Part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DB14AE-C0A8-497B-A3F6-3A2E7364FB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dirty="0"/>
              <a:t>Document services that address the client’s needs as indicated in the Professional Statement of Need. This ensures focused and concise case notes.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US" dirty="0"/>
              <a:t>Reminder: a qualified professional documents the client’s needs in Section 4: Minnesota Housing Support Supplemental Services of the Professional Statement of Need</a:t>
            </a:r>
          </a:p>
          <a:p>
            <a:pPr marL="457200" indent="-457200">
              <a:buFont typeface="+mj-lt"/>
              <a:buAutoNum type="arabicPeriod" startAt="2"/>
            </a:pPr>
            <a:r>
              <a:rPr lang="en-US" dirty="0"/>
              <a:t>Capture in your case notes all best practices that you used, including harm reduction, motivational interviewing, and person-centered practices. This demonstrates quality service delivery.</a:t>
            </a:r>
          </a:p>
          <a:p>
            <a:pPr marL="457200" indent="-457200">
              <a:buFont typeface="+mj-lt"/>
              <a:buAutoNum type="arabicPeriod" startAt="2"/>
            </a:pPr>
            <a:r>
              <a:rPr lang="en-US" dirty="0"/>
              <a:t>Note increased, decreased or no change in risk level for suicide, homicide and overdose. This sets up your critical next steps that ensure your client’s safety and well-being.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US" dirty="0"/>
              <a:t>Reminder: case notes are not where your responsibilities end. Follow your organization’s policies and procedures, such as consulting with your supervisor, when you observe your client at risk.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EF62386-2E7E-4D1C-A021-CE4912404AE9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endParaRPr lang="en-US" sz="2000" dirty="0"/>
          </a:p>
          <a:p>
            <a:r>
              <a:rPr lang="en-US" sz="2000" dirty="0"/>
              <a:t>Case notes are proof that you delivered </a:t>
            </a:r>
            <a:r>
              <a:rPr lang="en-US" sz="2000" i="1" dirty="0"/>
              <a:t>relevant</a:t>
            </a:r>
            <a:r>
              <a:rPr lang="en-US" sz="2000" dirty="0"/>
              <a:t> services</a:t>
            </a:r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1577141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DE4CCD-19F9-4BFF-8B35-A91AD57BD8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Professional Statement of Need (PSN)</a:t>
            </a:r>
            <a:br>
              <a:rPr lang="en-US" dirty="0"/>
            </a:b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DB33965-D004-4F90-8AF7-52CDA932DF08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en-US" sz="2000" dirty="0"/>
              <a:t>Section 4: Minnesota Housing Support Supplemental Services contains information about the client’s needs as indicated by a Qualified Professional  </a:t>
            </a:r>
          </a:p>
        </p:txBody>
      </p:sp>
      <p:pic>
        <p:nvPicPr>
          <p:cNvPr id="1026" name="Picture 1">
            <a:extLst>
              <a:ext uri="{FF2B5EF4-FFF2-40B4-BE49-F238E27FC236}">
                <a16:creationId xmlns:a16="http://schemas.microsoft.com/office/drawing/2014/main" id="{FE4F8FFD-FF61-4232-B0D2-CC5C52404FC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20457" y="1143000"/>
            <a:ext cx="7247110" cy="46731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748392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10A878-BB32-4EB2-9008-052DD49E07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6031" y="1143000"/>
            <a:ext cx="3027100" cy="2377440"/>
          </a:xfrm>
        </p:spPr>
        <p:txBody>
          <a:bodyPr/>
          <a:lstStyle/>
          <a:p>
            <a:r>
              <a:rPr lang="en-US" dirty="0"/>
              <a:t>Case Notes Overview – Part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DB14AE-C0A8-497B-A3F6-3A2E7364FB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dirty="0"/>
              <a:t>Payment for the services you delivered can be approved or denied based on the quality and existence (or absence) of case notes.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Your performance and the performance of your program or organization can be evaluated based on your case notes during annual reviews and routine monitoring visits, compliance audits and complaint investigations.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US" dirty="0"/>
              <a:t>Note: Hennepin county may review your case notes at any time.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EF62386-2E7E-4D1C-A021-CE4912404AE9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endParaRPr lang="en-US" dirty="0"/>
          </a:p>
          <a:p>
            <a:r>
              <a:rPr lang="en-US" sz="2000" dirty="0"/>
              <a:t>Case notes are proof of your work </a:t>
            </a:r>
          </a:p>
        </p:txBody>
      </p:sp>
    </p:spTree>
    <p:extLst>
      <p:ext uri="{BB962C8B-B14F-4D97-AF65-F5344CB8AC3E}">
        <p14:creationId xmlns:p14="http://schemas.microsoft.com/office/powerpoint/2010/main" val="62577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10A878-BB32-4EB2-9008-052DD49E07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Writing a case note - Part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DB14AE-C0A8-497B-A3F6-3A2E7364FB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dirty="0"/>
              <a:t>Name of the client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Name of the worker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Date of the encounter when services were delivered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Start time of the encounter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End time of the encounter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Type or location of encounter: in-person, telephone, Zoom, email</a:t>
            </a:r>
            <a:r>
              <a:rPr lang="en-US"/>
              <a:t>, text</a:t>
            </a:r>
            <a:endParaRPr lang="en-US" dirty="0"/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Date when the case note was written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EF62386-2E7E-4D1C-A021-CE4912404AE9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endParaRPr lang="en-US" sz="2000" dirty="0"/>
          </a:p>
          <a:p>
            <a:r>
              <a:rPr lang="en-US" sz="2000" dirty="0"/>
              <a:t>Record information about the encounter when a worker delivered services to a client</a:t>
            </a:r>
          </a:p>
        </p:txBody>
      </p:sp>
    </p:spTree>
    <p:extLst>
      <p:ext uri="{BB962C8B-B14F-4D97-AF65-F5344CB8AC3E}">
        <p14:creationId xmlns:p14="http://schemas.microsoft.com/office/powerpoint/2010/main" val="23640237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10A878-BB32-4EB2-9008-052DD49E07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Writing a case note – Part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DB14AE-C0A8-497B-A3F6-3A2E7364FB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dirty="0"/>
              <a:t>What need(s) indicated in the PSN is being addressed during the encounter?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What actions did the worker take?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What were the results of the worker’s actions?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What are the worker’s next steps?  </a:t>
            </a:r>
          </a:p>
          <a:p>
            <a:pPr marL="457200" indent="-457200">
              <a:buFont typeface="+mj-lt"/>
              <a:buAutoNum type="arabicPeriod"/>
            </a:pPr>
            <a:endParaRPr lang="en-US" dirty="0"/>
          </a:p>
          <a:p>
            <a:pPr marL="457200" indent="-457200">
              <a:buFont typeface="+mj-lt"/>
              <a:buAutoNum type="arabicPeriod"/>
            </a:pP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EF62386-2E7E-4D1C-A021-CE4912404AE9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 dirty="0"/>
          </a:p>
          <a:p>
            <a:r>
              <a:rPr lang="en-US" sz="2000" dirty="0"/>
              <a:t>Describe the services that the worker delivered during the encounter</a:t>
            </a:r>
          </a:p>
        </p:txBody>
      </p:sp>
    </p:spTree>
    <p:extLst>
      <p:ext uri="{BB962C8B-B14F-4D97-AF65-F5344CB8AC3E}">
        <p14:creationId xmlns:p14="http://schemas.microsoft.com/office/powerpoint/2010/main" val="41606042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10A878-BB32-4EB2-9008-052DD49E07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Writing a case note – Part 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DB14AE-C0A8-497B-A3F6-3A2E7364FB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dirty="0"/>
              <a:t>What actions taken by the client did the worker observe during the encounter?  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What were the results of the client’s actions?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What are the client’s next steps?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What did the client and worker observe that is impacting the client’s progress toward addressing the client’s need(s)?</a:t>
            </a:r>
          </a:p>
          <a:p>
            <a:pPr marL="457200" indent="-457200">
              <a:buFont typeface="+mj-lt"/>
              <a:buAutoNum type="arabicPeriod"/>
            </a:pPr>
            <a:endParaRPr lang="en-US" dirty="0"/>
          </a:p>
          <a:p>
            <a:pPr marL="457200" indent="-457200">
              <a:buFont typeface="+mj-lt"/>
              <a:buAutoNum type="arabicPeriod"/>
            </a:pP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EF62386-2E7E-4D1C-A021-CE4912404AE9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 dirty="0"/>
          </a:p>
          <a:p>
            <a:r>
              <a:rPr lang="en-US" sz="2000" dirty="0"/>
              <a:t>Record observations about the client’s actions and progress</a:t>
            </a:r>
          </a:p>
        </p:txBody>
      </p:sp>
    </p:spTree>
    <p:extLst>
      <p:ext uri="{BB962C8B-B14F-4D97-AF65-F5344CB8AC3E}">
        <p14:creationId xmlns:p14="http://schemas.microsoft.com/office/powerpoint/2010/main" val="19008479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10A878-BB32-4EB2-9008-052DD49E07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Writing a case note – Tips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DB14AE-C0A8-497B-A3F6-3A2E7364FB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dirty="0"/>
              <a:t>Complete case notes as soon as possible after the encounter (no more than five days).  If the case note is delayed, provide a brief explanation for the delay.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Start sentences with verbs to document actions taken. Describe only the actions that pertain to a client’s need(s).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List the names and actions of others who were present during the encounter.</a:t>
            </a:r>
          </a:p>
          <a:p>
            <a:pPr marL="0" indent="0">
              <a:buNone/>
            </a:pPr>
            <a:endParaRPr lang="en-US" dirty="0"/>
          </a:p>
          <a:p>
            <a:pPr marL="457200" indent="-457200"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116715"/>
      </p:ext>
    </p:extLst>
  </p:cSld>
  <p:clrMapOvr>
    <a:masterClrMapping/>
  </p:clrMapOvr>
</p:sld>
</file>

<file path=ppt/theme/theme1.xml><?xml version="1.0" encoding="utf-8"?>
<a:theme xmlns:a="http://schemas.openxmlformats.org/drawingml/2006/main" name="Frame">
  <a:themeElements>
    <a:clrScheme name="Frame">
      <a:dk1>
        <a:srgbClr val="000000"/>
      </a:dk1>
      <a:lt1>
        <a:srgbClr val="FFFFFF"/>
      </a:lt1>
      <a:dk2>
        <a:srgbClr val="545454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Frame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Fram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629A0216-3BBD-45C0-B63F-2683BEA18F60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F56EE8AADC7B3448A018908034BC78B" ma:contentTypeVersion="10" ma:contentTypeDescription="Create a new document." ma:contentTypeScope="" ma:versionID="71106179cb9a0dce5640b10663377542">
  <xsd:schema xmlns:xsd="http://www.w3.org/2001/XMLSchema" xmlns:xs="http://www.w3.org/2001/XMLSchema" xmlns:p="http://schemas.microsoft.com/office/2006/metadata/properties" xmlns:ns2="28c7da88-0147-4433-8562-6bbb4ea0efec" xmlns:ns3="cb9caa7d-97d8-404e-8bb6-b7eb401ffaf3" targetNamespace="http://schemas.microsoft.com/office/2006/metadata/properties" ma:root="true" ma:fieldsID="c590b10d9571f1f95dc750e1e5c3b69a" ns2:_="" ns3:_="">
    <xsd:import namespace="28c7da88-0147-4433-8562-6bbb4ea0efec"/>
    <xsd:import namespace="cb9caa7d-97d8-404e-8bb6-b7eb401ffaf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8c7da88-0147-4433-8562-6bbb4ea0efe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b9caa7d-97d8-404e-8bb6-b7eb401ffaf3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1F6F3BF-2BBB-45F8-BFF0-5D628863465B}">
  <ds:schemaRefs>
    <ds:schemaRef ds:uri="http://schemas.microsoft.com/office/2006/metadata/properties"/>
    <ds:schemaRef ds:uri="http://purl.org/dc/dcmitype/"/>
    <ds:schemaRef ds:uri="28c7da88-0147-4433-8562-6bbb4ea0efec"/>
    <ds:schemaRef ds:uri="http://purl.org/dc/terms/"/>
    <ds:schemaRef ds:uri="http://schemas.microsoft.com/office/2006/documentManagement/types"/>
    <ds:schemaRef ds:uri="cb9caa7d-97d8-404e-8bb6-b7eb401ffaf3"/>
    <ds:schemaRef ds:uri="http://purl.org/dc/elements/1.1/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0DEDF67D-21C8-4762-AC47-1A7C157FFE0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647E2C3-7544-4F1E-88CA-3C81C13B338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8c7da88-0147-4433-8562-6bbb4ea0efec"/>
    <ds:schemaRef ds:uri="cb9caa7d-97d8-404e-8bb6-b7eb401ffaf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TM03457475[[fn=Frame]]</Template>
  <TotalTime>362</TotalTime>
  <Words>596</Words>
  <Application>Microsoft Office PowerPoint</Application>
  <PresentationFormat>Widescreen</PresentationFormat>
  <Paragraphs>71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Corbel</vt:lpstr>
      <vt:lpstr>Wingdings</vt:lpstr>
      <vt:lpstr>Wingdings 2</vt:lpstr>
      <vt:lpstr>Frame</vt:lpstr>
      <vt:lpstr>Writing a case note based on the Professional Statement of Need</vt:lpstr>
      <vt:lpstr>Housing Support Agreement</vt:lpstr>
      <vt:lpstr>Case Notes Overview – Part 1</vt:lpstr>
      <vt:lpstr>Professional Statement of Need (PSN) </vt:lpstr>
      <vt:lpstr>Case Notes Overview – Part 2</vt:lpstr>
      <vt:lpstr>Writing a case note - Part 1</vt:lpstr>
      <vt:lpstr>Writing a case note – Part 2</vt:lpstr>
      <vt:lpstr>Writing a case note – Part 3</vt:lpstr>
      <vt:lpstr>Writing a case note – Tips</vt:lpstr>
      <vt:lpstr>Writing a case note – Verbs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Case Notes based on the Professional Statement of Need</dc:title>
  <dc:creator>Hyun Joo Oh</dc:creator>
  <cp:lastModifiedBy>Hyun Joo Oh</cp:lastModifiedBy>
  <cp:revision>7</cp:revision>
  <dcterms:created xsi:type="dcterms:W3CDTF">2020-05-26T18:06:52Z</dcterms:created>
  <dcterms:modified xsi:type="dcterms:W3CDTF">2022-03-09T13:43:53Z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0x010100EF56EE8AADC7B3448A018908034BC78B</vt:lpwstr>
  </property>
</Properties>
</file>