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9"/>
  </p:notesMasterIdLst>
  <p:handoutMasterIdLst>
    <p:handoutMasterId r:id="rId30"/>
  </p:handoutMasterIdLst>
  <p:sldIdLst>
    <p:sldId id="265" r:id="rId5"/>
    <p:sldId id="271" r:id="rId6"/>
    <p:sldId id="300" r:id="rId7"/>
    <p:sldId id="344" r:id="rId8"/>
    <p:sldId id="345" r:id="rId9"/>
    <p:sldId id="281" r:id="rId10"/>
    <p:sldId id="380" r:id="rId11"/>
    <p:sldId id="276" r:id="rId12"/>
    <p:sldId id="392" r:id="rId13"/>
    <p:sldId id="390" r:id="rId14"/>
    <p:sldId id="304" r:id="rId15"/>
    <p:sldId id="391" r:id="rId16"/>
    <p:sldId id="382" r:id="rId17"/>
    <p:sldId id="376" r:id="rId18"/>
    <p:sldId id="379" r:id="rId19"/>
    <p:sldId id="372" r:id="rId20"/>
    <p:sldId id="378" r:id="rId21"/>
    <p:sldId id="393" r:id="rId22"/>
    <p:sldId id="384" r:id="rId23"/>
    <p:sldId id="385" r:id="rId24"/>
    <p:sldId id="387" r:id="rId25"/>
    <p:sldId id="388" r:id="rId26"/>
    <p:sldId id="273" r:id="rId27"/>
    <p:sldId id="269" r:id="rId28"/>
  </p:sldIdLst>
  <p:sldSz cx="12192000" cy="685800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960" userDrawn="1">
          <p15:clr>
            <a:srgbClr val="A4A3A4"/>
          </p15:clr>
        </p15:guide>
        <p15:guide id="9" pos="3840" userDrawn="1">
          <p15:clr>
            <a:srgbClr val="A4A3A4"/>
          </p15:clr>
        </p15:guide>
        <p15:guide id="11" orient="horz" pos="3768" userDrawn="1">
          <p15:clr>
            <a:srgbClr val="A4A3A4"/>
          </p15:clr>
        </p15:guide>
        <p15:guide id="12" orient="horz" pos="22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J Radcliffe" initials="MJR" lastIdx="86" clrIdx="0">
    <p:extLst>
      <p:ext uri="{19B8F6BF-5375-455C-9EA6-DF929625EA0E}">
        <p15:presenceInfo xmlns:p15="http://schemas.microsoft.com/office/powerpoint/2012/main" userId="S-1-5-21-2139493591-2076723391-1105138716-227175" providerId="AD"/>
      </p:ext>
    </p:extLst>
  </p:cmAuthor>
  <p:cmAuthor id="2" name="Catherine J DeVaan" initials="CJD" lastIdx="2" clrIdx="1">
    <p:extLst>
      <p:ext uri="{19B8F6BF-5375-455C-9EA6-DF929625EA0E}">
        <p15:presenceInfo xmlns:p15="http://schemas.microsoft.com/office/powerpoint/2012/main" userId="S-1-5-21-2139493591-2076723391-1105138716-20283" providerId="AD"/>
      </p:ext>
    </p:extLst>
  </p:cmAuthor>
  <p:cmAuthor id="3" name="Pamela K Koens" initials="PKK" lastIdx="14" clrIdx="2">
    <p:extLst>
      <p:ext uri="{19B8F6BF-5375-455C-9EA6-DF929625EA0E}">
        <p15:presenceInfo xmlns:p15="http://schemas.microsoft.com/office/powerpoint/2012/main" userId="S-1-5-21-2139493591-2076723391-1105138716-2904" providerId="AD"/>
      </p:ext>
    </p:extLst>
  </p:cmAuthor>
  <p:cmAuthor id="4" name="Barbara J Nesheim" initials="BJN" lastIdx="6" clrIdx="3">
    <p:extLst>
      <p:ext uri="{19B8F6BF-5375-455C-9EA6-DF929625EA0E}">
        <p15:presenceInfo xmlns:p15="http://schemas.microsoft.com/office/powerpoint/2012/main" userId="S-1-5-21-2139493591-2076723391-1105138716-213979" providerId="AD"/>
      </p:ext>
    </p:extLst>
  </p:cmAuthor>
  <p:cmAuthor id="5" name="Kristi L Olzeske" initials="KLO" lastIdx="22" clrIdx="4">
    <p:extLst>
      <p:ext uri="{19B8F6BF-5375-455C-9EA6-DF929625EA0E}">
        <p15:presenceInfo xmlns:p15="http://schemas.microsoft.com/office/powerpoint/2012/main" userId="S-1-5-21-2139493591-2076723391-1105138716-1226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6C2E9B"/>
    <a:srgbClr val="00886F"/>
    <a:srgbClr val="67CF96"/>
    <a:srgbClr val="6499C6"/>
    <a:srgbClr val="A781C4"/>
    <a:srgbClr val="003B65"/>
    <a:srgbClr val="8C8CB7"/>
    <a:srgbClr val="0E436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1EAE43-1C0C-4B79-B914-591C5F7EACEA}" v="3" dt="2023-09-27T11:30:28.1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32" autoAdjust="0"/>
    <p:restoredTop sz="57493" autoAdjust="0"/>
  </p:normalViewPr>
  <p:slideViewPr>
    <p:cSldViewPr snapToGrid="0" snapToObjects="1">
      <p:cViewPr varScale="1">
        <p:scale>
          <a:sx n="39" d="100"/>
          <a:sy n="39" d="100"/>
        </p:scale>
        <p:origin x="892" y="28"/>
      </p:cViewPr>
      <p:guideLst>
        <p:guide pos="960"/>
        <p:guide pos="3840"/>
        <p:guide orient="horz" pos="3768"/>
        <p:guide orient="horz" pos="226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3357"/>
    </p:cViewPr>
  </p:sorterViewPr>
  <p:notesViewPr>
    <p:cSldViewPr snapToGrid="0" snapToObjects="1">
      <p:cViewPr varScale="1">
        <p:scale>
          <a:sx n="51" d="100"/>
          <a:sy n="51" d="100"/>
        </p:scale>
        <p:origin x="2668" y="56"/>
      </p:cViewPr>
      <p:guideLst/>
    </p:cSldViewPr>
  </p:notesViewPr>
  <p:gridSpacing cx="38100" cy="381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yun Joo Oh" userId="383db65e-b129-48cb-8c94-1d8211bd13db" providerId="ADAL" clId="{A01EAE43-1C0C-4B79-B914-591C5F7EACEA}"/>
    <pc:docChg chg="custSel modSld">
      <pc:chgData name="Hyun Joo Oh" userId="383db65e-b129-48cb-8c94-1d8211bd13db" providerId="ADAL" clId="{A01EAE43-1C0C-4B79-B914-591C5F7EACEA}" dt="2024-01-05T14:48:15.756" v="100"/>
      <pc:docMkLst>
        <pc:docMk/>
      </pc:docMkLst>
      <pc:sldChg chg="delSp mod">
        <pc:chgData name="Hyun Joo Oh" userId="383db65e-b129-48cb-8c94-1d8211bd13db" providerId="ADAL" clId="{A01EAE43-1C0C-4B79-B914-591C5F7EACEA}" dt="2023-09-26T19:28:58.486" v="24" actId="478"/>
        <pc:sldMkLst>
          <pc:docMk/>
          <pc:sldMk cId="4279501733" sldId="269"/>
        </pc:sldMkLst>
        <pc:spChg chg="del">
          <ac:chgData name="Hyun Joo Oh" userId="383db65e-b129-48cb-8c94-1d8211bd13db" providerId="ADAL" clId="{A01EAE43-1C0C-4B79-B914-591C5F7EACEA}" dt="2023-09-26T19:28:58.486" v="24" actId="478"/>
          <ac:spMkLst>
            <pc:docMk/>
            <pc:sldMk cId="4279501733" sldId="269"/>
            <ac:spMk id="5" creationId="{00000000-0000-0000-0000-000000000000}"/>
          </ac:spMkLst>
        </pc:spChg>
      </pc:sldChg>
      <pc:sldChg chg="delSp mod">
        <pc:chgData name="Hyun Joo Oh" userId="383db65e-b129-48cb-8c94-1d8211bd13db" providerId="ADAL" clId="{A01EAE43-1C0C-4B79-B914-591C5F7EACEA}" dt="2023-09-26T19:27:15.250" v="0" actId="478"/>
        <pc:sldMkLst>
          <pc:docMk/>
          <pc:sldMk cId="2108210730" sldId="271"/>
        </pc:sldMkLst>
        <pc:spChg chg="del">
          <ac:chgData name="Hyun Joo Oh" userId="383db65e-b129-48cb-8c94-1d8211bd13db" providerId="ADAL" clId="{A01EAE43-1C0C-4B79-B914-591C5F7EACEA}" dt="2023-09-26T19:27:15.250" v="0" actId="478"/>
          <ac:spMkLst>
            <pc:docMk/>
            <pc:sldMk cId="2108210730" sldId="271"/>
            <ac:spMk id="5" creationId="{00000000-0000-0000-0000-000000000000}"/>
          </ac:spMkLst>
        </pc:spChg>
      </pc:sldChg>
      <pc:sldChg chg="delSp mod">
        <pc:chgData name="Hyun Joo Oh" userId="383db65e-b129-48cb-8c94-1d8211bd13db" providerId="ADAL" clId="{A01EAE43-1C0C-4B79-B914-591C5F7EACEA}" dt="2023-09-26T19:28:54.987" v="23" actId="478"/>
        <pc:sldMkLst>
          <pc:docMk/>
          <pc:sldMk cId="1006804927" sldId="273"/>
        </pc:sldMkLst>
        <pc:spChg chg="del">
          <ac:chgData name="Hyun Joo Oh" userId="383db65e-b129-48cb-8c94-1d8211bd13db" providerId="ADAL" clId="{A01EAE43-1C0C-4B79-B914-591C5F7EACEA}" dt="2023-09-26T19:28:54.987" v="23" actId="478"/>
          <ac:spMkLst>
            <pc:docMk/>
            <pc:sldMk cId="1006804927" sldId="273"/>
            <ac:spMk id="3" creationId="{00000000-0000-0000-0000-000000000000}"/>
          </ac:spMkLst>
        </pc:spChg>
      </pc:sldChg>
      <pc:sldChg chg="delSp mod">
        <pc:chgData name="Hyun Joo Oh" userId="383db65e-b129-48cb-8c94-1d8211bd13db" providerId="ADAL" clId="{A01EAE43-1C0C-4B79-B914-591C5F7EACEA}" dt="2023-09-26T19:27:48.460" v="7" actId="478"/>
        <pc:sldMkLst>
          <pc:docMk/>
          <pc:sldMk cId="2483978728" sldId="276"/>
        </pc:sldMkLst>
        <pc:spChg chg="del">
          <ac:chgData name="Hyun Joo Oh" userId="383db65e-b129-48cb-8c94-1d8211bd13db" providerId="ADAL" clId="{A01EAE43-1C0C-4B79-B914-591C5F7EACEA}" dt="2023-09-26T19:27:48.460" v="7" actId="478"/>
          <ac:spMkLst>
            <pc:docMk/>
            <pc:sldMk cId="2483978728" sldId="276"/>
            <ac:spMk id="4" creationId="{00000000-0000-0000-0000-000000000000}"/>
          </ac:spMkLst>
        </pc:spChg>
      </pc:sldChg>
      <pc:sldChg chg="delSp modSp mod">
        <pc:chgData name="Hyun Joo Oh" userId="383db65e-b129-48cb-8c94-1d8211bd13db" providerId="ADAL" clId="{A01EAE43-1C0C-4B79-B914-591C5F7EACEA}" dt="2023-09-26T19:29:46.843" v="50" actId="20577"/>
        <pc:sldMkLst>
          <pc:docMk/>
          <pc:sldMk cId="2977238130" sldId="281"/>
        </pc:sldMkLst>
        <pc:spChg chg="mod">
          <ac:chgData name="Hyun Joo Oh" userId="383db65e-b129-48cb-8c94-1d8211bd13db" providerId="ADAL" clId="{A01EAE43-1C0C-4B79-B914-591C5F7EACEA}" dt="2023-09-26T19:29:46.843" v="50" actId="20577"/>
          <ac:spMkLst>
            <pc:docMk/>
            <pc:sldMk cId="2977238130" sldId="281"/>
            <ac:spMk id="3" creationId="{00000000-0000-0000-0000-000000000000}"/>
          </ac:spMkLst>
        </pc:spChg>
        <pc:spChg chg="del">
          <ac:chgData name="Hyun Joo Oh" userId="383db65e-b129-48cb-8c94-1d8211bd13db" providerId="ADAL" clId="{A01EAE43-1C0C-4B79-B914-591C5F7EACEA}" dt="2023-09-26T19:27:36.714" v="4" actId="478"/>
          <ac:spMkLst>
            <pc:docMk/>
            <pc:sldMk cId="2977238130" sldId="281"/>
            <ac:spMk id="4" creationId="{00000000-0000-0000-0000-000000000000}"/>
          </ac:spMkLst>
        </pc:spChg>
      </pc:sldChg>
      <pc:sldChg chg="delSp mod">
        <pc:chgData name="Hyun Joo Oh" userId="383db65e-b129-48cb-8c94-1d8211bd13db" providerId="ADAL" clId="{A01EAE43-1C0C-4B79-B914-591C5F7EACEA}" dt="2023-09-26T19:27:26.234" v="1" actId="478"/>
        <pc:sldMkLst>
          <pc:docMk/>
          <pc:sldMk cId="1083230407" sldId="300"/>
        </pc:sldMkLst>
        <pc:spChg chg="del">
          <ac:chgData name="Hyun Joo Oh" userId="383db65e-b129-48cb-8c94-1d8211bd13db" providerId="ADAL" clId="{A01EAE43-1C0C-4B79-B914-591C5F7EACEA}" dt="2023-09-26T19:27:26.234" v="1" actId="478"/>
          <ac:spMkLst>
            <pc:docMk/>
            <pc:sldMk cId="1083230407" sldId="300"/>
            <ac:spMk id="3" creationId="{00000000-0000-0000-0000-000000000000}"/>
          </ac:spMkLst>
        </pc:spChg>
      </pc:sldChg>
      <pc:sldChg chg="delSp mod">
        <pc:chgData name="Hyun Joo Oh" userId="383db65e-b129-48cb-8c94-1d8211bd13db" providerId="ADAL" clId="{A01EAE43-1C0C-4B79-B914-591C5F7EACEA}" dt="2023-09-26T19:28:00.351" v="10" actId="478"/>
        <pc:sldMkLst>
          <pc:docMk/>
          <pc:sldMk cId="2948804662" sldId="304"/>
        </pc:sldMkLst>
        <pc:spChg chg="del">
          <ac:chgData name="Hyun Joo Oh" userId="383db65e-b129-48cb-8c94-1d8211bd13db" providerId="ADAL" clId="{A01EAE43-1C0C-4B79-B914-591C5F7EACEA}" dt="2023-09-26T19:28:00.351" v="10" actId="478"/>
          <ac:spMkLst>
            <pc:docMk/>
            <pc:sldMk cId="2948804662" sldId="304"/>
            <ac:spMk id="3" creationId="{00000000-0000-0000-0000-000000000000}"/>
          </ac:spMkLst>
        </pc:spChg>
      </pc:sldChg>
      <pc:sldChg chg="delSp mod">
        <pc:chgData name="Hyun Joo Oh" userId="383db65e-b129-48cb-8c94-1d8211bd13db" providerId="ADAL" clId="{A01EAE43-1C0C-4B79-B914-591C5F7EACEA}" dt="2023-09-26T19:27:29.755" v="2" actId="478"/>
        <pc:sldMkLst>
          <pc:docMk/>
          <pc:sldMk cId="523817943" sldId="344"/>
        </pc:sldMkLst>
        <pc:spChg chg="del">
          <ac:chgData name="Hyun Joo Oh" userId="383db65e-b129-48cb-8c94-1d8211bd13db" providerId="ADAL" clId="{A01EAE43-1C0C-4B79-B914-591C5F7EACEA}" dt="2023-09-26T19:27:29.755" v="2" actId="478"/>
          <ac:spMkLst>
            <pc:docMk/>
            <pc:sldMk cId="523817943" sldId="344"/>
            <ac:spMk id="4" creationId="{00000000-0000-0000-0000-000000000000}"/>
          </ac:spMkLst>
        </pc:spChg>
      </pc:sldChg>
      <pc:sldChg chg="delSp mod">
        <pc:chgData name="Hyun Joo Oh" userId="383db65e-b129-48cb-8c94-1d8211bd13db" providerId="ADAL" clId="{A01EAE43-1C0C-4B79-B914-591C5F7EACEA}" dt="2023-09-26T19:27:32.724" v="3" actId="478"/>
        <pc:sldMkLst>
          <pc:docMk/>
          <pc:sldMk cId="566116321" sldId="345"/>
        </pc:sldMkLst>
        <pc:spChg chg="del">
          <ac:chgData name="Hyun Joo Oh" userId="383db65e-b129-48cb-8c94-1d8211bd13db" providerId="ADAL" clId="{A01EAE43-1C0C-4B79-B914-591C5F7EACEA}" dt="2023-09-26T19:27:32.724" v="3" actId="478"/>
          <ac:spMkLst>
            <pc:docMk/>
            <pc:sldMk cId="566116321" sldId="345"/>
            <ac:spMk id="3" creationId="{00000000-0000-0000-0000-000000000000}"/>
          </ac:spMkLst>
        </pc:spChg>
      </pc:sldChg>
      <pc:sldChg chg="addSp delSp modSp mod">
        <pc:chgData name="Hyun Joo Oh" userId="383db65e-b129-48cb-8c94-1d8211bd13db" providerId="ADAL" clId="{A01EAE43-1C0C-4B79-B914-591C5F7EACEA}" dt="2023-09-26T19:30:47.452" v="55" actId="14100"/>
        <pc:sldMkLst>
          <pc:docMk/>
          <pc:sldMk cId="4023396930" sldId="372"/>
        </pc:sldMkLst>
        <pc:spChg chg="del">
          <ac:chgData name="Hyun Joo Oh" userId="383db65e-b129-48cb-8c94-1d8211bd13db" providerId="ADAL" clId="{A01EAE43-1C0C-4B79-B914-591C5F7EACEA}" dt="2023-09-26T19:28:21.559" v="15" actId="478"/>
          <ac:spMkLst>
            <pc:docMk/>
            <pc:sldMk cId="4023396930" sldId="372"/>
            <ac:spMk id="4" creationId="{00000000-0000-0000-0000-000000000000}"/>
          </ac:spMkLst>
        </pc:spChg>
        <pc:spChg chg="add del mod">
          <ac:chgData name="Hyun Joo Oh" userId="383db65e-b129-48cb-8c94-1d8211bd13db" providerId="ADAL" clId="{A01EAE43-1C0C-4B79-B914-591C5F7EACEA}" dt="2023-09-26T19:30:39.841" v="52" actId="22"/>
          <ac:spMkLst>
            <pc:docMk/>
            <pc:sldMk cId="4023396930" sldId="372"/>
            <ac:spMk id="5" creationId="{BD237111-4DC2-EAB8-27CE-1D4BAC4C3958}"/>
          </ac:spMkLst>
        </pc:spChg>
        <pc:picChg chg="add mod ord">
          <ac:chgData name="Hyun Joo Oh" userId="383db65e-b129-48cb-8c94-1d8211bd13db" providerId="ADAL" clId="{A01EAE43-1C0C-4B79-B914-591C5F7EACEA}" dt="2023-09-26T19:30:47.452" v="55" actId="14100"/>
          <ac:picMkLst>
            <pc:docMk/>
            <pc:sldMk cId="4023396930" sldId="372"/>
            <ac:picMk id="7" creationId="{9C87CDEE-1A5C-DEA4-D53E-38EF27C14F12}"/>
          </ac:picMkLst>
        </pc:picChg>
        <pc:picChg chg="del">
          <ac:chgData name="Hyun Joo Oh" userId="383db65e-b129-48cb-8c94-1d8211bd13db" providerId="ADAL" clId="{A01EAE43-1C0C-4B79-B914-591C5F7EACEA}" dt="2023-09-26T19:29:56.084" v="51" actId="478"/>
          <ac:picMkLst>
            <pc:docMk/>
            <pc:sldMk cId="4023396930" sldId="372"/>
            <ac:picMk id="8" creationId="{4B5C6B56-2BA8-4E5F-AB57-420E86929EAF}"/>
          </ac:picMkLst>
        </pc:picChg>
      </pc:sldChg>
      <pc:sldChg chg="delSp mod">
        <pc:chgData name="Hyun Joo Oh" userId="383db65e-b129-48cb-8c94-1d8211bd13db" providerId="ADAL" clId="{A01EAE43-1C0C-4B79-B914-591C5F7EACEA}" dt="2023-09-26T19:28:13.220" v="13" actId="478"/>
        <pc:sldMkLst>
          <pc:docMk/>
          <pc:sldMk cId="1670069003" sldId="376"/>
        </pc:sldMkLst>
        <pc:spChg chg="del">
          <ac:chgData name="Hyun Joo Oh" userId="383db65e-b129-48cb-8c94-1d8211bd13db" providerId="ADAL" clId="{A01EAE43-1C0C-4B79-B914-591C5F7EACEA}" dt="2023-09-26T19:28:13.220" v="13" actId="478"/>
          <ac:spMkLst>
            <pc:docMk/>
            <pc:sldMk cId="1670069003" sldId="376"/>
            <ac:spMk id="13" creationId="{73965DBA-8817-4632-AFD8-E62ABD378435}"/>
          </ac:spMkLst>
        </pc:spChg>
      </pc:sldChg>
      <pc:sldChg chg="delSp modSp mod">
        <pc:chgData name="Hyun Joo Oh" userId="383db65e-b129-48cb-8c94-1d8211bd13db" providerId="ADAL" clId="{A01EAE43-1C0C-4B79-B914-591C5F7EACEA}" dt="2023-09-26T19:28:29.334" v="17" actId="478"/>
        <pc:sldMkLst>
          <pc:docMk/>
          <pc:sldMk cId="3550144078" sldId="378"/>
        </pc:sldMkLst>
        <pc:spChg chg="del mod">
          <ac:chgData name="Hyun Joo Oh" userId="383db65e-b129-48cb-8c94-1d8211bd13db" providerId="ADAL" clId="{A01EAE43-1C0C-4B79-B914-591C5F7EACEA}" dt="2023-09-26T19:28:29.334" v="17" actId="478"/>
          <ac:spMkLst>
            <pc:docMk/>
            <pc:sldMk cId="3550144078" sldId="378"/>
            <ac:spMk id="13" creationId="{A9C651F4-DEE7-449B-9AAD-230F88561C23}"/>
          </ac:spMkLst>
        </pc:spChg>
      </pc:sldChg>
      <pc:sldChg chg="delSp mod">
        <pc:chgData name="Hyun Joo Oh" userId="383db65e-b129-48cb-8c94-1d8211bd13db" providerId="ADAL" clId="{A01EAE43-1C0C-4B79-B914-591C5F7EACEA}" dt="2023-09-26T19:28:17.557" v="14" actId="478"/>
        <pc:sldMkLst>
          <pc:docMk/>
          <pc:sldMk cId="2495190982" sldId="379"/>
        </pc:sldMkLst>
        <pc:spChg chg="del">
          <ac:chgData name="Hyun Joo Oh" userId="383db65e-b129-48cb-8c94-1d8211bd13db" providerId="ADAL" clId="{A01EAE43-1C0C-4B79-B914-591C5F7EACEA}" dt="2023-09-26T19:28:17.557" v="14" actId="478"/>
          <ac:spMkLst>
            <pc:docMk/>
            <pc:sldMk cId="2495190982" sldId="379"/>
            <ac:spMk id="4" creationId="{E002ECB6-02AC-4C61-A96B-E33BDF8C241F}"/>
          </ac:spMkLst>
        </pc:spChg>
      </pc:sldChg>
      <pc:sldChg chg="delSp modSp mod">
        <pc:chgData name="Hyun Joo Oh" userId="383db65e-b129-48cb-8c94-1d8211bd13db" providerId="ADAL" clId="{A01EAE43-1C0C-4B79-B914-591C5F7EACEA}" dt="2023-09-26T19:27:41.862" v="6" actId="478"/>
        <pc:sldMkLst>
          <pc:docMk/>
          <pc:sldMk cId="158170449" sldId="380"/>
        </pc:sldMkLst>
        <pc:spChg chg="del mod">
          <ac:chgData name="Hyun Joo Oh" userId="383db65e-b129-48cb-8c94-1d8211bd13db" providerId="ADAL" clId="{A01EAE43-1C0C-4B79-B914-591C5F7EACEA}" dt="2023-09-26T19:27:41.862" v="6" actId="478"/>
          <ac:spMkLst>
            <pc:docMk/>
            <pc:sldMk cId="158170449" sldId="380"/>
            <ac:spMk id="4" creationId="{8A3BF1F8-2ECA-45C0-BA7A-4FEFA1917598}"/>
          </ac:spMkLst>
        </pc:spChg>
      </pc:sldChg>
      <pc:sldChg chg="delSp mod">
        <pc:chgData name="Hyun Joo Oh" userId="383db65e-b129-48cb-8c94-1d8211bd13db" providerId="ADAL" clId="{A01EAE43-1C0C-4B79-B914-591C5F7EACEA}" dt="2023-09-26T19:28:09.189" v="12" actId="478"/>
        <pc:sldMkLst>
          <pc:docMk/>
          <pc:sldMk cId="1792171207" sldId="382"/>
        </pc:sldMkLst>
        <pc:spChg chg="del">
          <ac:chgData name="Hyun Joo Oh" userId="383db65e-b129-48cb-8c94-1d8211bd13db" providerId="ADAL" clId="{A01EAE43-1C0C-4B79-B914-591C5F7EACEA}" dt="2023-09-26T19:28:09.189" v="12" actId="478"/>
          <ac:spMkLst>
            <pc:docMk/>
            <pc:sldMk cId="1792171207" sldId="382"/>
            <ac:spMk id="9" creationId="{08391B72-C724-46FE-B4EC-730927B01921}"/>
          </ac:spMkLst>
        </pc:spChg>
      </pc:sldChg>
      <pc:sldChg chg="delSp mod">
        <pc:chgData name="Hyun Joo Oh" userId="383db65e-b129-48cb-8c94-1d8211bd13db" providerId="ADAL" clId="{A01EAE43-1C0C-4B79-B914-591C5F7EACEA}" dt="2023-09-26T19:28:40.134" v="19" actId="478"/>
        <pc:sldMkLst>
          <pc:docMk/>
          <pc:sldMk cId="2210274462" sldId="384"/>
        </pc:sldMkLst>
        <pc:spChg chg="del">
          <ac:chgData name="Hyun Joo Oh" userId="383db65e-b129-48cb-8c94-1d8211bd13db" providerId="ADAL" clId="{A01EAE43-1C0C-4B79-B914-591C5F7EACEA}" dt="2023-09-26T19:28:40.134" v="19" actId="478"/>
          <ac:spMkLst>
            <pc:docMk/>
            <pc:sldMk cId="2210274462" sldId="384"/>
            <ac:spMk id="3" creationId="{00000000-0000-0000-0000-000000000000}"/>
          </ac:spMkLst>
        </pc:spChg>
      </pc:sldChg>
      <pc:sldChg chg="delSp mod">
        <pc:chgData name="Hyun Joo Oh" userId="383db65e-b129-48cb-8c94-1d8211bd13db" providerId="ADAL" clId="{A01EAE43-1C0C-4B79-B914-591C5F7EACEA}" dt="2023-09-26T19:28:44.324" v="20" actId="478"/>
        <pc:sldMkLst>
          <pc:docMk/>
          <pc:sldMk cId="49402293" sldId="385"/>
        </pc:sldMkLst>
        <pc:spChg chg="del">
          <ac:chgData name="Hyun Joo Oh" userId="383db65e-b129-48cb-8c94-1d8211bd13db" providerId="ADAL" clId="{A01EAE43-1C0C-4B79-B914-591C5F7EACEA}" dt="2023-09-26T19:28:44.324" v="20" actId="478"/>
          <ac:spMkLst>
            <pc:docMk/>
            <pc:sldMk cId="49402293" sldId="385"/>
            <ac:spMk id="4" creationId="{00000000-0000-0000-0000-000000000000}"/>
          </ac:spMkLst>
        </pc:spChg>
      </pc:sldChg>
      <pc:sldChg chg="delSp mod">
        <pc:chgData name="Hyun Joo Oh" userId="383db65e-b129-48cb-8c94-1d8211bd13db" providerId="ADAL" clId="{A01EAE43-1C0C-4B79-B914-591C5F7EACEA}" dt="2023-09-26T19:28:47.760" v="21" actId="478"/>
        <pc:sldMkLst>
          <pc:docMk/>
          <pc:sldMk cId="1884576243" sldId="387"/>
        </pc:sldMkLst>
        <pc:spChg chg="del">
          <ac:chgData name="Hyun Joo Oh" userId="383db65e-b129-48cb-8c94-1d8211bd13db" providerId="ADAL" clId="{A01EAE43-1C0C-4B79-B914-591C5F7EACEA}" dt="2023-09-26T19:28:47.760" v="21" actId="478"/>
          <ac:spMkLst>
            <pc:docMk/>
            <pc:sldMk cId="1884576243" sldId="387"/>
            <ac:spMk id="3" creationId="{00000000-0000-0000-0000-000000000000}"/>
          </ac:spMkLst>
        </pc:spChg>
      </pc:sldChg>
      <pc:sldChg chg="delSp mod">
        <pc:chgData name="Hyun Joo Oh" userId="383db65e-b129-48cb-8c94-1d8211bd13db" providerId="ADAL" clId="{A01EAE43-1C0C-4B79-B914-591C5F7EACEA}" dt="2023-09-26T19:28:51.767" v="22" actId="478"/>
        <pc:sldMkLst>
          <pc:docMk/>
          <pc:sldMk cId="3085914980" sldId="388"/>
        </pc:sldMkLst>
        <pc:spChg chg="del">
          <ac:chgData name="Hyun Joo Oh" userId="383db65e-b129-48cb-8c94-1d8211bd13db" providerId="ADAL" clId="{A01EAE43-1C0C-4B79-B914-591C5F7EACEA}" dt="2023-09-26T19:28:51.767" v="22" actId="478"/>
          <ac:spMkLst>
            <pc:docMk/>
            <pc:sldMk cId="3085914980" sldId="388"/>
            <ac:spMk id="4" creationId="{00000000-0000-0000-0000-000000000000}"/>
          </ac:spMkLst>
        </pc:spChg>
      </pc:sldChg>
      <pc:sldChg chg="delSp mod">
        <pc:chgData name="Hyun Joo Oh" userId="383db65e-b129-48cb-8c94-1d8211bd13db" providerId="ADAL" clId="{A01EAE43-1C0C-4B79-B914-591C5F7EACEA}" dt="2023-09-26T19:27:55.939" v="9" actId="478"/>
        <pc:sldMkLst>
          <pc:docMk/>
          <pc:sldMk cId="2584941025" sldId="390"/>
        </pc:sldMkLst>
        <pc:spChg chg="del">
          <ac:chgData name="Hyun Joo Oh" userId="383db65e-b129-48cb-8c94-1d8211bd13db" providerId="ADAL" clId="{A01EAE43-1C0C-4B79-B914-591C5F7EACEA}" dt="2023-09-26T19:27:55.939" v="9" actId="478"/>
          <ac:spMkLst>
            <pc:docMk/>
            <pc:sldMk cId="2584941025" sldId="390"/>
            <ac:spMk id="4" creationId="{00000000-0000-0000-0000-000000000000}"/>
          </ac:spMkLst>
        </pc:spChg>
      </pc:sldChg>
      <pc:sldChg chg="delSp mod">
        <pc:chgData name="Hyun Joo Oh" userId="383db65e-b129-48cb-8c94-1d8211bd13db" providerId="ADAL" clId="{A01EAE43-1C0C-4B79-B914-591C5F7EACEA}" dt="2023-09-26T19:28:05.042" v="11" actId="478"/>
        <pc:sldMkLst>
          <pc:docMk/>
          <pc:sldMk cId="2312477917" sldId="391"/>
        </pc:sldMkLst>
        <pc:spChg chg="del">
          <ac:chgData name="Hyun Joo Oh" userId="383db65e-b129-48cb-8c94-1d8211bd13db" providerId="ADAL" clId="{A01EAE43-1C0C-4B79-B914-591C5F7EACEA}" dt="2023-09-26T19:28:05.042" v="11" actId="478"/>
          <ac:spMkLst>
            <pc:docMk/>
            <pc:sldMk cId="2312477917" sldId="391"/>
            <ac:spMk id="4" creationId="{E002ECB6-02AC-4C61-A96B-E33BDF8C241F}"/>
          </ac:spMkLst>
        </pc:spChg>
      </pc:sldChg>
      <pc:sldChg chg="delSp modSp mod">
        <pc:chgData name="Hyun Joo Oh" userId="383db65e-b129-48cb-8c94-1d8211bd13db" providerId="ADAL" clId="{A01EAE43-1C0C-4B79-B914-591C5F7EACEA}" dt="2024-01-05T14:48:15.756" v="100"/>
        <pc:sldMkLst>
          <pc:docMk/>
          <pc:sldMk cId="2086784266" sldId="392"/>
        </pc:sldMkLst>
        <pc:spChg chg="mod">
          <ac:chgData name="Hyun Joo Oh" userId="383db65e-b129-48cb-8c94-1d8211bd13db" providerId="ADAL" clId="{A01EAE43-1C0C-4B79-B914-591C5F7EACEA}" dt="2024-01-05T14:48:15.756" v="100"/>
          <ac:spMkLst>
            <pc:docMk/>
            <pc:sldMk cId="2086784266" sldId="392"/>
            <ac:spMk id="3" creationId="{00000000-0000-0000-0000-000000000000}"/>
          </ac:spMkLst>
        </pc:spChg>
        <pc:spChg chg="del">
          <ac:chgData name="Hyun Joo Oh" userId="383db65e-b129-48cb-8c94-1d8211bd13db" providerId="ADAL" clId="{A01EAE43-1C0C-4B79-B914-591C5F7EACEA}" dt="2023-09-26T19:27:52.691" v="8" actId="478"/>
          <ac:spMkLst>
            <pc:docMk/>
            <pc:sldMk cId="2086784266" sldId="392"/>
            <ac:spMk id="4" creationId="{00000000-0000-0000-0000-000000000000}"/>
          </ac:spMkLst>
        </pc:spChg>
      </pc:sldChg>
      <pc:sldChg chg="delSp mod">
        <pc:chgData name="Hyun Joo Oh" userId="383db65e-b129-48cb-8c94-1d8211bd13db" providerId="ADAL" clId="{A01EAE43-1C0C-4B79-B914-591C5F7EACEA}" dt="2023-09-26T19:28:33.587" v="18" actId="478"/>
        <pc:sldMkLst>
          <pc:docMk/>
          <pc:sldMk cId="1994374446" sldId="393"/>
        </pc:sldMkLst>
        <pc:spChg chg="del">
          <ac:chgData name="Hyun Joo Oh" userId="383db65e-b129-48cb-8c94-1d8211bd13db" providerId="ADAL" clId="{A01EAE43-1C0C-4B79-B914-591C5F7EACEA}" dt="2023-09-26T19:28:33.587" v="18" actId="478"/>
          <ac:spMkLst>
            <pc:docMk/>
            <pc:sldMk cId="1994374446" sldId="393"/>
            <ac:spMk id="4" creationId="{E002ECB6-02AC-4C61-A96B-E33BDF8C241F}"/>
          </ac:spMkLst>
        </pc:spChg>
      </pc:sldChg>
    </pc:docChg>
  </pc:docChgLst>
  <pc:docChgLst>
    <pc:chgData name="Hyun Joo Oh" userId="383db65e-b129-48cb-8c94-1d8211bd13db" providerId="ADAL" clId="{108C37D4-F6F3-47E6-9375-674C1E2DB050}"/>
    <pc:docChg chg="custSel delSld modSld">
      <pc:chgData name="Hyun Joo Oh" userId="383db65e-b129-48cb-8c94-1d8211bd13db" providerId="ADAL" clId="{108C37D4-F6F3-47E6-9375-674C1E2DB050}" dt="2022-10-21T14:37:53.001" v="994" actId="20577"/>
      <pc:docMkLst>
        <pc:docMk/>
      </pc:docMkLst>
      <pc:sldChg chg="modSp mod">
        <pc:chgData name="Hyun Joo Oh" userId="383db65e-b129-48cb-8c94-1d8211bd13db" providerId="ADAL" clId="{108C37D4-F6F3-47E6-9375-674C1E2DB050}" dt="2022-10-21T14:37:53.001" v="994" actId="20577"/>
        <pc:sldMkLst>
          <pc:docMk/>
          <pc:sldMk cId="2977238130" sldId="281"/>
        </pc:sldMkLst>
        <pc:spChg chg="mod">
          <ac:chgData name="Hyun Joo Oh" userId="383db65e-b129-48cb-8c94-1d8211bd13db" providerId="ADAL" clId="{108C37D4-F6F3-47E6-9375-674C1E2DB050}" dt="2022-10-21T14:37:53.001" v="994" actId="20577"/>
          <ac:spMkLst>
            <pc:docMk/>
            <pc:sldMk cId="2977238130" sldId="281"/>
            <ac:spMk id="3" creationId="{00000000-0000-0000-0000-000000000000}"/>
          </ac:spMkLst>
        </pc:spChg>
      </pc:sldChg>
      <pc:sldChg chg="del">
        <pc:chgData name="Hyun Joo Oh" userId="383db65e-b129-48cb-8c94-1d8211bd13db" providerId="ADAL" clId="{108C37D4-F6F3-47E6-9375-674C1E2DB050}" dt="2022-10-19T11:47:03.412" v="0" actId="2696"/>
        <pc:sldMkLst>
          <pc:docMk/>
          <pc:sldMk cId="3598107478" sldId="386"/>
        </pc:sldMkLst>
      </pc:sldChg>
      <pc:sldChg chg="modSp mod modNotesTx">
        <pc:chgData name="Hyun Joo Oh" userId="383db65e-b129-48cb-8c94-1d8211bd13db" providerId="ADAL" clId="{108C37D4-F6F3-47E6-9375-674C1E2DB050}" dt="2022-10-21T14:34:16.396" v="962" actId="20577"/>
        <pc:sldMkLst>
          <pc:docMk/>
          <pc:sldMk cId="3085914980" sldId="388"/>
        </pc:sldMkLst>
        <pc:spChg chg="mod">
          <ac:chgData name="Hyun Joo Oh" userId="383db65e-b129-48cb-8c94-1d8211bd13db" providerId="ADAL" clId="{108C37D4-F6F3-47E6-9375-674C1E2DB050}" dt="2022-10-21T14:34:16.396" v="962" actId="20577"/>
          <ac:spMkLst>
            <pc:docMk/>
            <pc:sldMk cId="3085914980" sldId="388"/>
            <ac:spMk id="2" creationId="{00000000-0000-0000-0000-000000000000}"/>
          </ac:spMkLst>
        </pc:spChg>
        <pc:spChg chg="mod">
          <ac:chgData name="Hyun Joo Oh" userId="383db65e-b129-48cb-8c94-1d8211bd13db" providerId="ADAL" clId="{108C37D4-F6F3-47E6-9375-674C1E2DB050}" dt="2022-10-21T14:33:55.160" v="941" actId="12"/>
          <ac:spMkLst>
            <pc:docMk/>
            <pc:sldMk cId="3085914980" sldId="388"/>
            <ac:spMk id="3" creationId="{00000000-0000-0000-0000-000000000000}"/>
          </ac:spMkLst>
        </pc:spChg>
      </pc:sldChg>
      <pc:sldChg chg="modSp mod modNotesTx">
        <pc:chgData name="Hyun Joo Oh" userId="383db65e-b129-48cb-8c94-1d8211bd13db" providerId="ADAL" clId="{108C37D4-F6F3-47E6-9375-674C1E2DB050}" dt="2022-10-21T14:28:37.373" v="813" actId="20577"/>
        <pc:sldMkLst>
          <pc:docMk/>
          <pc:sldMk cId="2584941025" sldId="390"/>
        </pc:sldMkLst>
        <pc:spChg chg="mod">
          <ac:chgData name="Hyun Joo Oh" userId="383db65e-b129-48cb-8c94-1d8211bd13db" providerId="ADAL" clId="{108C37D4-F6F3-47E6-9375-674C1E2DB050}" dt="2022-10-21T14:27:52.367" v="801" actId="255"/>
          <ac:spMkLst>
            <pc:docMk/>
            <pc:sldMk cId="2584941025" sldId="390"/>
            <ac:spMk id="3" creationId="{00000000-0000-0000-0000-000000000000}"/>
          </ac:spMkLst>
        </pc:spChg>
      </pc:sldChg>
      <pc:sldChg chg="modSp mod">
        <pc:chgData name="Hyun Joo Oh" userId="383db65e-b129-48cb-8c94-1d8211bd13db" providerId="ADAL" clId="{108C37D4-F6F3-47E6-9375-674C1E2DB050}" dt="2022-10-21T14:31:30.816" v="854" actId="20577"/>
        <pc:sldMkLst>
          <pc:docMk/>
          <pc:sldMk cId="2086784266" sldId="392"/>
        </pc:sldMkLst>
        <pc:spChg chg="mod">
          <ac:chgData name="Hyun Joo Oh" userId="383db65e-b129-48cb-8c94-1d8211bd13db" providerId="ADAL" clId="{108C37D4-F6F3-47E6-9375-674C1E2DB050}" dt="2022-10-21T14:31:30.816" v="854" actId="20577"/>
          <ac:spMkLst>
            <pc:docMk/>
            <pc:sldMk cId="2086784266" sldId="39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4161390" cy="367259"/>
          </a:xfrm>
          <a:prstGeom prst="rect">
            <a:avLst/>
          </a:prstGeom>
        </p:spPr>
        <p:txBody>
          <a:bodyPr vert="horz" lIns="94837" tIns="47418" rIns="94837" bIns="47418" rtlCol="0"/>
          <a:lstStyle>
            <a:lvl1pPr algn="l">
              <a:defRPr sz="1200"/>
            </a:lvl1pPr>
          </a:lstStyle>
          <a:p>
            <a:endParaRPr lang="en-US" dirty="0"/>
          </a:p>
        </p:txBody>
      </p:sp>
      <p:sp>
        <p:nvSpPr>
          <p:cNvPr id="3" name="Date Placeholder 2"/>
          <p:cNvSpPr>
            <a:spLocks noGrp="1"/>
          </p:cNvSpPr>
          <p:nvPr>
            <p:ph type="dt" sz="quarter" idx="1"/>
          </p:nvPr>
        </p:nvSpPr>
        <p:spPr>
          <a:xfrm>
            <a:off x="5437640" y="3"/>
            <a:ext cx="4161390" cy="367259"/>
          </a:xfrm>
          <a:prstGeom prst="rect">
            <a:avLst/>
          </a:prstGeom>
        </p:spPr>
        <p:txBody>
          <a:bodyPr vert="horz" lIns="94837" tIns="47418" rIns="94837" bIns="47418" rtlCol="0"/>
          <a:lstStyle>
            <a:lvl1pPr algn="r">
              <a:defRPr sz="1200"/>
            </a:lvl1pPr>
          </a:lstStyle>
          <a:p>
            <a:fld id="{66356B9C-4304-4081-BD70-FD1A67B6E289}" type="datetimeFigureOut">
              <a:rPr lang="en-US" smtClean="0"/>
              <a:t>1/8/2024</a:t>
            </a:fld>
            <a:endParaRPr lang="en-US" dirty="0"/>
          </a:p>
        </p:txBody>
      </p:sp>
      <p:sp>
        <p:nvSpPr>
          <p:cNvPr id="4" name="Footer Placeholder 3"/>
          <p:cNvSpPr>
            <a:spLocks noGrp="1"/>
          </p:cNvSpPr>
          <p:nvPr>
            <p:ph type="ftr" sz="quarter" idx="2"/>
          </p:nvPr>
        </p:nvSpPr>
        <p:spPr>
          <a:xfrm>
            <a:off x="2" y="6947945"/>
            <a:ext cx="4161390" cy="367259"/>
          </a:xfrm>
          <a:prstGeom prst="rect">
            <a:avLst/>
          </a:prstGeom>
        </p:spPr>
        <p:txBody>
          <a:bodyPr vert="horz" lIns="94837" tIns="47418" rIns="94837" bIns="47418" rtlCol="0" anchor="b"/>
          <a:lstStyle>
            <a:lvl1pPr algn="l">
              <a:defRPr sz="1200"/>
            </a:lvl1pPr>
          </a:lstStyle>
          <a:p>
            <a:endParaRPr lang="en-US" dirty="0"/>
          </a:p>
        </p:txBody>
      </p:sp>
      <p:sp>
        <p:nvSpPr>
          <p:cNvPr id="5" name="Slide Number Placeholder 4"/>
          <p:cNvSpPr>
            <a:spLocks noGrp="1"/>
          </p:cNvSpPr>
          <p:nvPr>
            <p:ph type="sldNum" sz="quarter" idx="3"/>
          </p:nvPr>
        </p:nvSpPr>
        <p:spPr>
          <a:xfrm>
            <a:off x="5437640" y="6947945"/>
            <a:ext cx="4161390" cy="367259"/>
          </a:xfrm>
          <a:prstGeom prst="rect">
            <a:avLst/>
          </a:prstGeom>
        </p:spPr>
        <p:txBody>
          <a:bodyPr vert="horz" lIns="94837" tIns="47418" rIns="94837" bIns="47418" rtlCol="0" anchor="b"/>
          <a:lstStyle>
            <a:lvl1pPr algn="r">
              <a:defRPr sz="1200"/>
            </a:lvl1pPr>
          </a:lstStyle>
          <a:p>
            <a:fld id="{107E28EA-49FF-4685-A720-F0B978B41C48}" type="slidenum">
              <a:rPr lang="en-US" smtClean="0"/>
              <a:t>‹#›</a:t>
            </a:fld>
            <a:endParaRPr lang="en-US" dirty="0"/>
          </a:p>
        </p:txBody>
      </p:sp>
    </p:spTree>
    <p:extLst>
      <p:ext uri="{BB962C8B-B14F-4D97-AF65-F5344CB8AC3E}">
        <p14:creationId xmlns:p14="http://schemas.microsoft.com/office/powerpoint/2010/main" val="39625434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39" tIns="48320" rIns="96639" bIns="48320" rtlCol="0"/>
          <a:lstStyle>
            <a:lvl1pPr algn="l">
              <a:defRPr sz="1200"/>
            </a:lvl1pPr>
          </a:lstStyle>
          <a:p>
            <a:endParaRPr lang="en-US" dirty="0"/>
          </a:p>
        </p:txBody>
      </p:sp>
      <p:sp>
        <p:nvSpPr>
          <p:cNvPr id="3" name="Date Placeholder 2"/>
          <p:cNvSpPr>
            <a:spLocks noGrp="1"/>
          </p:cNvSpPr>
          <p:nvPr>
            <p:ph type="dt" idx="1"/>
          </p:nvPr>
        </p:nvSpPr>
        <p:spPr>
          <a:xfrm>
            <a:off x="5438458" y="1"/>
            <a:ext cx="4160520" cy="367030"/>
          </a:xfrm>
          <a:prstGeom prst="rect">
            <a:avLst/>
          </a:prstGeom>
        </p:spPr>
        <p:txBody>
          <a:bodyPr vert="horz" lIns="96639" tIns="48320" rIns="96639" bIns="48320" rtlCol="0"/>
          <a:lstStyle>
            <a:lvl1pPr algn="r">
              <a:defRPr sz="1200"/>
            </a:lvl1pPr>
          </a:lstStyle>
          <a:p>
            <a:fld id="{45C0BC67-23C9-2F48-B20A-1DB1D07B1001}" type="datetimeFigureOut">
              <a:rPr lang="en-US" smtClean="0"/>
              <a:t>1/8/2024</a:t>
            </a:fld>
            <a:endParaRPr lang="en-US" dirty="0"/>
          </a:p>
        </p:txBody>
      </p:sp>
      <p:sp>
        <p:nvSpPr>
          <p:cNvPr id="4" name="Slide Image Placeholder 3"/>
          <p:cNvSpPr>
            <a:spLocks noGrp="1" noRot="1" noChangeAspect="1"/>
          </p:cNvSpPr>
          <p:nvPr>
            <p:ph type="sldImg" idx="2"/>
          </p:nvPr>
        </p:nvSpPr>
        <p:spPr>
          <a:xfrm>
            <a:off x="2606675" y="914400"/>
            <a:ext cx="4387850" cy="2468563"/>
          </a:xfrm>
          <a:prstGeom prst="rect">
            <a:avLst/>
          </a:prstGeom>
          <a:noFill/>
          <a:ln w="12700">
            <a:solidFill>
              <a:prstClr val="black"/>
            </a:solidFill>
          </a:ln>
        </p:spPr>
        <p:txBody>
          <a:bodyPr vert="horz" lIns="96639" tIns="48320" rIns="96639" bIns="48320" rtlCol="0" anchor="ctr"/>
          <a:lstStyle/>
          <a:p>
            <a:endParaRPr lang="en-US" dirty="0"/>
          </a:p>
        </p:txBody>
      </p:sp>
      <p:sp>
        <p:nvSpPr>
          <p:cNvPr id="5" name="Notes Placeholder 4"/>
          <p:cNvSpPr>
            <a:spLocks noGrp="1"/>
          </p:cNvSpPr>
          <p:nvPr>
            <p:ph type="body" sz="quarter" idx="3"/>
          </p:nvPr>
        </p:nvSpPr>
        <p:spPr>
          <a:xfrm>
            <a:off x="960120" y="3520441"/>
            <a:ext cx="7680960" cy="2880360"/>
          </a:xfrm>
          <a:prstGeom prst="rect">
            <a:avLst/>
          </a:prstGeom>
        </p:spPr>
        <p:txBody>
          <a:bodyPr vert="horz" lIns="96639" tIns="48320" rIns="96639" bIns="483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3"/>
            <a:ext cx="4160520" cy="367029"/>
          </a:xfrm>
          <a:prstGeom prst="rect">
            <a:avLst/>
          </a:prstGeom>
        </p:spPr>
        <p:txBody>
          <a:bodyPr vert="horz" lIns="96639" tIns="48320" rIns="96639" bIns="483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438458" y="6948173"/>
            <a:ext cx="4160520" cy="367029"/>
          </a:xfrm>
          <a:prstGeom prst="rect">
            <a:avLst/>
          </a:prstGeom>
        </p:spPr>
        <p:txBody>
          <a:bodyPr vert="horz" lIns="96639" tIns="48320" rIns="96639" bIns="48320" rtlCol="0" anchor="b"/>
          <a:lstStyle>
            <a:lvl1pPr algn="r">
              <a:defRPr sz="1200"/>
            </a:lvl1pPr>
          </a:lstStyle>
          <a:p>
            <a:fld id="{D46D5A1F-1E19-AB4D-9F91-E209B821ADD1}" type="slidenum">
              <a:rPr lang="en-US" smtClean="0"/>
              <a:t>‹#›</a:t>
            </a:fld>
            <a:endParaRPr lang="en-US" dirty="0"/>
          </a:p>
        </p:txBody>
      </p:sp>
    </p:spTree>
    <p:extLst>
      <p:ext uri="{BB962C8B-B14F-4D97-AF65-F5344CB8AC3E}">
        <p14:creationId xmlns:p14="http://schemas.microsoft.com/office/powerpoint/2010/main" val="1001584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dhs.state.mn.us/main/idcplg?IdcService=GET_DYNAMIC_CONVERSION&amp;RevisionSelectionMethod=LatestReleased&amp;dDocName=CM_00131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1</a:t>
            </a:fld>
            <a:endParaRPr lang="en-US" dirty="0"/>
          </a:p>
        </p:txBody>
      </p:sp>
    </p:spTree>
    <p:extLst>
      <p:ext uri="{BB962C8B-B14F-4D97-AF65-F5344CB8AC3E}">
        <p14:creationId xmlns:p14="http://schemas.microsoft.com/office/powerpoint/2010/main" val="204205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10</a:t>
            </a:fld>
            <a:endParaRPr lang="en-US" dirty="0"/>
          </a:p>
        </p:txBody>
      </p:sp>
    </p:spTree>
    <p:extLst>
      <p:ext uri="{BB962C8B-B14F-4D97-AF65-F5344CB8AC3E}">
        <p14:creationId xmlns:p14="http://schemas.microsoft.com/office/powerpoint/2010/main" val="896543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11</a:t>
            </a:fld>
            <a:endParaRPr lang="en-US" dirty="0"/>
          </a:p>
        </p:txBody>
      </p:sp>
    </p:spTree>
    <p:extLst>
      <p:ext uri="{BB962C8B-B14F-4D97-AF65-F5344CB8AC3E}">
        <p14:creationId xmlns:p14="http://schemas.microsoft.com/office/powerpoint/2010/main" val="22571885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Customized Living/Housing Support RFA – monthly and separate from the RFP</a:t>
            </a:r>
          </a:p>
        </p:txBody>
      </p:sp>
      <p:sp>
        <p:nvSpPr>
          <p:cNvPr id="4" name="Slide Number Placeholder 3"/>
          <p:cNvSpPr>
            <a:spLocks noGrp="1"/>
          </p:cNvSpPr>
          <p:nvPr>
            <p:ph type="sldNum" sz="quarter" idx="5"/>
          </p:nvPr>
        </p:nvSpPr>
        <p:spPr/>
        <p:txBody>
          <a:bodyPr/>
          <a:lstStyle/>
          <a:p>
            <a:fld id="{D46D5A1F-1E19-AB4D-9F91-E209B821ADD1}" type="slidenum">
              <a:rPr lang="en-US" smtClean="0"/>
              <a:t>12</a:t>
            </a:fld>
            <a:endParaRPr lang="en-US" dirty="0"/>
          </a:p>
        </p:txBody>
      </p:sp>
    </p:spTree>
    <p:extLst>
      <p:ext uri="{BB962C8B-B14F-4D97-AF65-F5344CB8AC3E}">
        <p14:creationId xmlns:p14="http://schemas.microsoft.com/office/powerpoint/2010/main" val="1649871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Briefly, where do RFPs come from?  A request for proposal is developed through a series of steps.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fld id="{D46D5A1F-1E19-AB4D-9F91-E209B821ADD1}" type="slidenum">
              <a:rPr lang="en-US" smtClean="0"/>
              <a:t>13</a:t>
            </a:fld>
            <a:endParaRPr lang="en-US" dirty="0"/>
          </a:p>
        </p:txBody>
      </p:sp>
    </p:spTree>
    <p:extLst>
      <p:ext uri="{BB962C8B-B14F-4D97-AF65-F5344CB8AC3E}">
        <p14:creationId xmlns:p14="http://schemas.microsoft.com/office/powerpoint/2010/main" val="2193225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typical timeline of an RFP.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Typically, we issue RFP’s in the first quarter of the calendar year.  An RFP can be issued at another time of the year, and it would generally follow this timeline. Hennepin County is planning on opening an RFP this summer for Community-Based Housing Support programs. </a:t>
            </a:r>
          </a:p>
          <a:p>
            <a:endParaRPr lang="en-US" dirty="0"/>
          </a:p>
          <a:p>
            <a:r>
              <a:rPr lang="en-US" dirty="0"/>
              <a:t>As you see, there is about a month between RFP issued and applications being due, with another 3-4 months for review and recommendation.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REVIEW OF PROPOSALS AND RECOMMENDATION OF AWARD:  An expert panel, including Hennepin County and community representatives, reviews proposals, gives scores and </a:t>
            </a:r>
            <a:r>
              <a:rPr lang="en-US" sz="1200" b="1" dirty="0"/>
              <a:t>recommends </a:t>
            </a:r>
            <a:r>
              <a:rPr lang="en-US" sz="1200" dirty="0"/>
              <a:t>eligible providers to administration for final decision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Customized Living Housing Support program – customized living providers use a different process; application is available in the Supplier Portal now</a:t>
            </a:r>
          </a:p>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14</a:t>
            </a:fld>
            <a:endParaRPr lang="en-US" dirty="0"/>
          </a:p>
        </p:txBody>
      </p:sp>
    </p:spTree>
    <p:extLst>
      <p:ext uri="{BB962C8B-B14F-4D97-AF65-F5344CB8AC3E}">
        <p14:creationId xmlns:p14="http://schemas.microsoft.com/office/powerpoint/2010/main" val="1557724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15</a:t>
            </a:fld>
            <a:endParaRPr lang="en-US" dirty="0"/>
          </a:p>
        </p:txBody>
      </p:sp>
    </p:spTree>
    <p:extLst>
      <p:ext uri="{BB962C8B-B14F-4D97-AF65-F5344CB8AC3E}">
        <p14:creationId xmlns:p14="http://schemas.microsoft.com/office/powerpoint/2010/main" val="39474911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image that may help you when you first navigate to the Supplier Portal.</a:t>
            </a:r>
          </a:p>
          <a:p>
            <a:endParaRPr lang="en-US" sz="1200" dirty="0"/>
          </a:p>
          <a:p>
            <a:r>
              <a:rPr lang="en-US" sz="1200" dirty="0"/>
              <a:t>You must register with the Supplier Portal to get notices about funding opportunities and submit proposals. </a:t>
            </a:r>
          </a:p>
          <a:p>
            <a:endParaRPr lang="en-US" sz="1200" dirty="0"/>
          </a:p>
          <a:p>
            <a:r>
              <a:rPr lang="en-US" sz="1200" dirty="0"/>
              <a:t>Be sure to register your “company code” as 952 (human services) when prompted.</a:t>
            </a:r>
          </a:p>
          <a:p>
            <a:endParaRPr lang="en-US" sz="1200" dirty="0"/>
          </a:p>
          <a:p>
            <a:r>
              <a:rPr lang="en-US" sz="1200" dirty="0"/>
              <a:t>Note to the host:  For people who have joined by phone, they have Kristi’s one-page flyer “Becoming a Housing Support Provider” which has similar information about the Supplier Portal</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https://supplier.hennepin.us/psp/fprd/SUPPLIER/ERP/h/?tab=HC_SUPPLIER_PUBLIC</a:t>
            </a:r>
          </a:p>
          <a:p>
            <a:endParaRPr lang="en-US" sz="1200" dirty="0"/>
          </a:p>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16</a:t>
            </a:fld>
            <a:endParaRPr lang="en-US" dirty="0"/>
          </a:p>
        </p:txBody>
      </p:sp>
    </p:spTree>
    <p:extLst>
      <p:ext uri="{BB962C8B-B14F-4D97-AF65-F5344CB8AC3E}">
        <p14:creationId xmlns:p14="http://schemas.microsoft.com/office/powerpoint/2010/main" val="2113689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based on typical 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After </a:t>
            </a:r>
            <a:r>
              <a:rPr lang="en-US" dirty="0"/>
              <a:t>you submit your application, it is reviewed and scored by the panel.  This can take up to three months.</a:t>
            </a:r>
            <a:endParaRPr lang="en-US" sz="1200" dirty="0"/>
          </a:p>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17</a:t>
            </a:fld>
            <a:endParaRPr lang="en-US" dirty="0"/>
          </a:p>
        </p:txBody>
      </p:sp>
    </p:spTree>
    <p:extLst>
      <p:ext uri="{BB962C8B-B14F-4D97-AF65-F5344CB8AC3E}">
        <p14:creationId xmlns:p14="http://schemas.microsoft.com/office/powerpoint/2010/main" val="21145913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6D5A1F-1E19-AB4D-9F91-E209B821ADD1}" type="slidenum">
              <a:rPr lang="en-US" smtClean="0"/>
              <a:t>18</a:t>
            </a:fld>
            <a:endParaRPr lang="en-US" dirty="0"/>
          </a:p>
        </p:txBody>
      </p:sp>
    </p:spTree>
    <p:extLst>
      <p:ext uri="{BB962C8B-B14F-4D97-AF65-F5344CB8AC3E}">
        <p14:creationId xmlns:p14="http://schemas.microsoft.com/office/powerpoint/2010/main" val="36531863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19</a:t>
            </a:fld>
            <a:endParaRPr lang="en-US" dirty="0"/>
          </a:p>
        </p:txBody>
      </p:sp>
    </p:spTree>
    <p:extLst>
      <p:ext uri="{BB962C8B-B14F-4D97-AF65-F5344CB8AC3E}">
        <p14:creationId xmlns:p14="http://schemas.microsoft.com/office/powerpoint/2010/main" val="700581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2</a:t>
            </a:fld>
            <a:endParaRPr lang="en-US" dirty="0"/>
          </a:p>
        </p:txBody>
      </p:sp>
    </p:spTree>
    <p:extLst>
      <p:ext uri="{BB962C8B-B14F-4D97-AF65-F5344CB8AC3E}">
        <p14:creationId xmlns:p14="http://schemas.microsoft.com/office/powerpoint/2010/main" val="499345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20</a:t>
            </a:fld>
            <a:endParaRPr lang="en-US" dirty="0"/>
          </a:p>
        </p:txBody>
      </p:sp>
    </p:spTree>
    <p:extLst>
      <p:ext uri="{BB962C8B-B14F-4D97-AF65-F5344CB8AC3E}">
        <p14:creationId xmlns:p14="http://schemas.microsoft.com/office/powerpoint/2010/main" val="4032277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Breakout session – technical assistance specific to housing and led by a lead</a:t>
            </a:r>
          </a:p>
          <a:p>
            <a:r>
              <a:rPr lang="en-US" dirty="0"/>
              <a:t>Have each lead introduce themselves and their housing </a:t>
            </a:r>
          </a:p>
        </p:txBody>
      </p:sp>
      <p:sp>
        <p:nvSpPr>
          <p:cNvPr id="4" name="Slide Number Placeholder 3"/>
          <p:cNvSpPr>
            <a:spLocks noGrp="1"/>
          </p:cNvSpPr>
          <p:nvPr>
            <p:ph type="sldNum" sz="quarter" idx="10"/>
          </p:nvPr>
        </p:nvSpPr>
        <p:spPr/>
        <p:txBody>
          <a:bodyPr/>
          <a:lstStyle/>
          <a:p>
            <a:fld id="{D46D5A1F-1E19-AB4D-9F91-E209B821ADD1}" type="slidenum">
              <a:rPr lang="en-US" smtClean="0"/>
              <a:t>21</a:t>
            </a:fld>
            <a:endParaRPr lang="en-US" dirty="0"/>
          </a:p>
        </p:txBody>
      </p:sp>
    </p:spTree>
    <p:extLst>
      <p:ext uri="{BB962C8B-B14F-4D97-AF65-F5344CB8AC3E}">
        <p14:creationId xmlns:p14="http://schemas.microsoft.com/office/powerpoint/2010/main" val="31651335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lead will talk about their housing – who is served, what kinds of services are delivered, what kind of housing where people live and where they may receive services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Community Residential Services (formerly known as adult foster care): </a:t>
            </a:r>
            <a:r>
              <a:rPr lang="en-US" sz="1800" dirty="0">
                <a:effectLst/>
                <a:latin typeface="Calibri" panose="020F0502020204030204" pitchFamily="34" charset="0"/>
              </a:rPr>
              <a:t>the state of Minnesota and counties</a:t>
            </a:r>
            <a:r>
              <a:rPr lang="en-US" sz="1800" dirty="0">
                <a:effectLst/>
                <a:latin typeface="Calibri" panose="020F0502020204030204" pitchFamily="34" charset="0"/>
                <a:ea typeface="Calibri" panose="020F0502020204030204" pitchFamily="34" charset="0"/>
              </a:rPr>
              <a:t> aren’t developing new CRS sites and so we aren’t looking for new CRS providers at this time.  Let us know if you want more information, and we can get that to you.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10"/>
          </p:nvPr>
        </p:nvSpPr>
        <p:spPr/>
        <p:txBody>
          <a:bodyPr/>
          <a:lstStyle/>
          <a:p>
            <a:fld id="{D46D5A1F-1E19-AB4D-9F91-E209B821ADD1}" type="slidenum">
              <a:rPr lang="en-US" smtClean="0"/>
              <a:t>22</a:t>
            </a:fld>
            <a:endParaRPr lang="en-US" dirty="0"/>
          </a:p>
        </p:txBody>
      </p:sp>
    </p:spTree>
    <p:extLst>
      <p:ext uri="{BB962C8B-B14F-4D97-AF65-F5344CB8AC3E}">
        <p14:creationId xmlns:p14="http://schemas.microsoft.com/office/powerpoint/2010/main" val="2396500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368">
              <a:defRPr/>
            </a:pPr>
            <a:r>
              <a:rPr lang="en-US" dirty="0"/>
              <a:t>End this call.  Join the breakout session at Noon.</a:t>
            </a:r>
          </a:p>
        </p:txBody>
      </p:sp>
      <p:sp>
        <p:nvSpPr>
          <p:cNvPr id="4" name="Slide Number Placeholder 3"/>
          <p:cNvSpPr>
            <a:spLocks noGrp="1"/>
          </p:cNvSpPr>
          <p:nvPr>
            <p:ph type="sldNum" sz="quarter" idx="10"/>
          </p:nvPr>
        </p:nvSpPr>
        <p:spPr/>
        <p:txBody>
          <a:bodyPr/>
          <a:lstStyle/>
          <a:p>
            <a:fld id="{D46D5A1F-1E19-AB4D-9F91-E209B821ADD1}" type="slidenum">
              <a:rPr lang="en-US" smtClean="0"/>
              <a:t>23</a:t>
            </a:fld>
            <a:endParaRPr lang="en-US" dirty="0"/>
          </a:p>
        </p:txBody>
      </p:sp>
    </p:spTree>
    <p:extLst>
      <p:ext uri="{BB962C8B-B14F-4D97-AF65-F5344CB8AC3E}">
        <p14:creationId xmlns:p14="http://schemas.microsoft.com/office/powerpoint/2010/main" val="29217279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Closing - Contact info, thank you</a:t>
            </a:r>
          </a:p>
        </p:txBody>
      </p:sp>
      <p:sp>
        <p:nvSpPr>
          <p:cNvPr id="4" name="Slide Number Placeholder 3"/>
          <p:cNvSpPr>
            <a:spLocks noGrp="1"/>
          </p:cNvSpPr>
          <p:nvPr>
            <p:ph type="sldNum" sz="quarter" idx="10"/>
          </p:nvPr>
        </p:nvSpPr>
        <p:spPr/>
        <p:txBody>
          <a:bodyPr/>
          <a:lstStyle/>
          <a:p>
            <a:fld id="{D46D5A1F-1E19-AB4D-9F91-E209B821ADD1}" type="slidenum">
              <a:rPr lang="en-US" smtClean="0"/>
              <a:t>24</a:t>
            </a:fld>
            <a:endParaRPr lang="en-US" dirty="0"/>
          </a:p>
        </p:txBody>
      </p:sp>
    </p:spTree>
    <p:extLst>
      <p:ext uri="{BB962C8B-B14F-4D97-AF65-F5344CB8AC3E}">
        <p14:creationId xmlns:p14="http://schemas.microsoft.com/office/powerpoint/2010/main" val="4020143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Welcome everyone! We’re happy you could join us today to learn more about becoming a Housing Support provider with Hennepin County. </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We have two sessions scheduled – the first is from 11:00 – 12:00, where we will give a very high-level overview of the Housing Support program, the various sub-programs and the process of becoming a provider.</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We will then host breakout sessions from 12:00 – 1:00 pm which will go more in depth about the various programs.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If you have questions during the presentation, feel free to use the ‘raise hand’ feature or write it in the chat. I can’t see the chat, so I ask my colleagues on the call to let me know if there are questions. </a:t>
            </a:r>
          </a:p>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3</a:t>
            </a:fld>
            <a:endParaRPr lang="en-US" dirty="0"/>
          </a:p>
        </p:txBody>
      </p:sp>
    </p:spTree>
    <p:extLst>
      <p:ext uri="{BB962C8B-B14F-4D97-AF65-F5344CB8AC3E}">
        <p14:creationId xmlns:p14="http://schemas.microsoft.com/office/powerpoint/2010/main" val="4048334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4</a:t>
            </a:fld>
            <a:endParaRPr lang="en-US" dirty="0"/>
          </a:p>
        </p:txBody>
      </p:sp>
    </p:spTree>
    <p:extLst>
      <p:ext uri="{BB962C8B-B14F-4D97-AF65-F5344CB8AC3E}">
        <p14:creationId xmlns:p14="http://schemas.microsoft.com/office/powerpoint/2010/main" val="3260768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5</a:t>
            </a:fld>
            <a:endParaRPr lang="en-US" dirty="0"/>
          </a:p>
        </p:txBody>
      </p:sp>
    </p:spTree>
    <p:extLst>
      <p:ext uri="{BB962C8B-B14F-4D97-AF65-F5344CB8AC3E}">
        <p14:creationId xmlns:p14="http://schemas.microsoft.com/office/powerpoint/2010/main" val="3656462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b="1" dirty="0">
                <a:effectLst/>
                <a:latin typeface="Calibri" panose="020F0502020204030204" pitchFamily="34" charset="0"/>
              </a:rPr>
              <a:t>Housing Support is </a:t>
            </a:r>
            <a:r>
              <a:rPr lang="en-US" sz="1800" b="0" dirty="0">
                <a:effectLst/>
                <a:latin typeface="Calibri" panose="020F0502020204030204" pitchFamily="34" charset="0"/>
              </a:rPr>
              <a:t>a</a:t>
            </a:r>
            <a:r>
              <a:rPr lang="en-US" sz="1800" b="1" dirty="0">
                <a:effectLst/>
                <a:latin typeface="Calibri" panose="020F0502020204030204" pitchFamily="34" charset="0"/>
              </a:rPr>
              <a:t> </a:t>
            </a:r>
            <a:r>
              <a:rPr lang="en-US" sz="1800" dirty="0">
                <a:effectLst/>
                <a:latin typeface="Calibri" panose="020F0502020204030204" pitchFamily="34" charset="0"/>
              </a:rPr>
              <a:t>state funded income supplement for housing costs, and in some instances, supportive services for people with disabilities and who have low income and assets. Housing Support payments are never paid directly to individuals but to an approved provider.</a:t>
            </a:r>
          </a:p>
          <a:p>
            <a:pPr marL="0" indent="0">
              <a:buFont typeface="Arial" panose="020B0604020202020204" pitchFamily="34" charset="0"/>
              <a:buNone/>
            </a:pPr>
            <a:endParaRPr lang="en-US" sz="1800" dirty="0">
              <a:effectLst/>
              <a:latin typeface="Calibri" panose="020F0502020204030204" pitchFamily="34" charset="0"/>
            </a:endParaRPr>
          </a:p>
          <a:p>
            <a:pPr marL="285750" indent="-285750">
              <a:buFont typeface="Arial" panose="020B0604020202020204" pitchFamily="34" charset="0"/>
              <a:buChar char="•"/>
            </a:pPr>
            <a:r>
              <a:rPr lang="en-US" sz="1800" dirty="0">
                <a:effectLst/>
                <a:latin typeface="Calibri" panose="020F0502020204030204" pitchFamily="34" charset="0"/>
              </a:rPr>
              <a:t>Some programs come with a supplemental service rate for services</a:t>
            </a:r>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6</a:t>
            </a:fld>
            <a:endParaRPr lang="en-US" dirty="0"/>
          </a:p>
        </p:txBody>
      </p:sp>
    </p:spTree>
    <p:extLst>
      <p:ext uri="{BB962C8B-B14F-4D97-AF65-F5344CB8AC3E}">
        <p14:creationId xmlns:p14="http://schemas.microsoft.com/office/powerpoint/2010/main" val="1634922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3 Must Have’s to qualify for Housing Support.  All three must be in place before housing support payments can be made from the state to the provider to cover the housing costs of a housing support recipient. We go over highlights here. You should have received some training material when enrolling for these sessions and the DHS Videos review these three must have’s in great depth. </a:t>
            </a:r>
          </a:p>
        </p:txBody>
      </p:sp>
      <p:sp>
        <p:nvSpPr>
          <p:cNvPr id="4" name="Slide Number Placeholder 3"/>
          <p:cNvSpPr>
            <a:spLocks noGrp="1"/>
          </p:cNvSpPr>
          <p:nvPr>
            <p:ph type="sldNum" sz="quarter" idx="5"/>
          </p:nvPr>
        </p:nvSpPr>
        <p:spPr/>
        <p:txBody>
          <a:bodyPr/>
          <a:lstStyle/>
          <a:p>
            <a:fld id="{D46D5A1F-1E19-AB4D-9F91-E209B821ADD1}" type="slidenum">
              <a:rPr lang="en-US" smtClean="0"/>
              <a:t>7</a:t>
            </a:fld>
            <a:endParaRPr lang="en-US" dirty="0"/>
          </a:p>
        </p:txBody>
      </p:sp>
    </p:spTree>
    <p:extLst>
      <p:ext uri="{BB962C8B-B14F-4D97-AF65-F5344CB8AC3E}">
        <p14:creationId xmlns:p14="http://schemas.microsoft.com/office/powerpoint/2010/main" val="30446907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DHS </a:t>
            </a:r>
            <a:r>
              <a:rPr lang="en-US" sz="1200" dirty="0">
                <a:hlinkClick r:id="rId3"/>
              </a:rPr>
              <a:t>GRH Basis of Eligibility website</a:t>
            </a:r>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8</a:t>
            </a:fld>
            <a:endParaRPr lang="en-US" dirty="0"/>
          </a:p>
        </p:txBody>
      </p:sp>
    </p:spTree>
    <p:extLst>
      <p:ext uri="{BB962C8B-B14F-4D97-AF65-F5344CB8AC3E}">
        <p14:creationId xmlns:p14="http://schemas.microsoft.com/office/powerpoint/2010/main" val="1190807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These are qualified settings of the Housing Support program.  Each setting has its own set of licenses and requirements.  Having the required license and meeting the requirements ensures that the housing meets the needs of the people living there.</a:t>
            </a:r>
            <a:endParaRPr lang="en-US" dirty="0"/>
          </a:p>
        </p:txBody>
      </p:sp>
      <p:sp>
        <p:nvSpPr>
          <p:cNvPr id="4" name="Slide Number Placeholder 3"/>
          <p:cNvSpPr>
            <a:spLocks noGrp="1"/>
          </p:cNvSpPr>
          <p:nvPr>
            <p:ph type="sldNum" sz="quarter" idx="10"/>
          </p:nvPr>
        </p:nvSpPr>
        <p:spPr/>
        <p:txBody>
          <a:bodyPr/>
          <a:lstStyle/>
          <a:p>
            <a:fld id="{D46D5A1F-1E19-AB4D-9F91-E209B821ADD1}" type="slidenum">
              <a:rPr lang="en-US" smtClean="0"/>
              <a:t>9</a:t>
            </a:fld>
            <a:endParaRPr lang="en-US" dirty="0"/>
          </a:p>
        </p:txBody>
      </p:sp>
    </p:spTree>
    <p:extLst>
      <p:ext uri="{BB962C8B-B14F-4D97-AF65-F5344CB8AC3E}">
        <p14:creationId xmlns:p14="http://schemas.microsoft.com/office/powerpoint/2010/main" val="13212419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nnepin County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6384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261100" y="0"/>
            <a:ext cx="5930900" cy="6858000"/>
          </a:xfrm>
        </p:spPr>
        <p:txBody>
          <a:bodyPr/>
          <a:lstStyle>
            <a:lvl1pPr marL="0" indent="0">
              <a:buNone/>
              <a:defRPr b="0" i="0">
                <a:latin typeface="Segoe UI" panose="020B0502040204020203" pitchFamily="34" charset="0"/>
                <a:ea typeface="Segoe UI" panose="020B0502040204020203" pitchFamily="34" charset="0"/>
                <a:cs typeface="Segoe UI" panose="020B0502040204020203" pitchFamily="34" charset="0"/>
              </a:defRPr>
            </a:lvl1pPr>
          </a:lstStyle>
          <a:p>
            <a:r>
              <a:rPr lang="en-US" dirty="0"/>
              <a:t>Click icon to add picture</a:t>
            </a:r>
          </a:p>
        </p:txBody>
      </p:sp>
      <p:sp>
        <p:nvSpPr>
          <p:cNvPr id="1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u="none">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908797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ontent B">
    <p:bg>
      <p:bgPr>
        <a:solidFill>
          <a:schemeClr val="accent1"/>
        </a:solidFill>
        <a:effectLst/>
      </p:bgPr>
    </p:bg>
    <p:spTree>
      <p:nvGrpSpPr>
        <p:cNvPr id="1" name=""/>
        <p:cNvGrpSpPr/>
        <p:nvPr/>
      </p:nvGrpSpPr>
      <p:grpSpPr>
        <a:xfrm>
          <a:off x="0" y="0"/>
          <a:ext cx="0" cy="0"/>
          <a:chOff x="0" y="0"/>
          <a:chExt cx="0" cy="0"/>
        </a:xfrm>
      </p:grpSpPr>
      <p:sp>
        <p:nvSpPr>
          <p:cNvPr id="5" name="Content Placeholder 6"/>
          <p:cNvSpPr>
            <a:spLocks noGrp="1"/>
          </p:cNvSpPr>
          <p:nvPr>
            <p:ph sz="quarter" idx="13"/>
          </p:nvPr>
        </p:nvSpPr>
        <p:spPr>
          <a:xfrm>
            <a:off x="838199" y="1828800"/>
            <a:ext cx="4954997" cy="379744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261100" y="0"/>
            <a:ext cx="5930900" cy="6858000"/>
          </a:xfrm>
        </p:spPr>
        <p:txBody>
          <a:bodyPr/>
          <a:lstStyle>
            <a:lvl1pPr marL="0" indent="0">
              <a:buNone/>
              <a:defRPr b="0" i="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r>
              <a:rPr lang="en-US" dirty="0"/>
              <a:t>Click icon to add picture</a:t>
            </a:r>
          </a:p>
        </p:txBody>
      </p:sp>
      <p:sp>
        <p:nvSpPr>
          <p:cNvPr id="8" name="Title 1"/>
          <p:cNvSpPr>
            <a:spLocks noGrp="1"/>
          </p:cNvSpPr>
          <p:nvPr>
            <p:ph type="title"/>
          </p:nvPr>
        </p:nvSpPr>
        <p:spPr>
          <a:xfrm>
            <a:off x="838200" y="365125"/>
            <a:ext cx="4954996" cy="1325563"/>
          </a:xfrm>
        </p:spPr>
        <p:txBody>
          <a:bodyPr/>
          <a:lstStyle>
            <a:lvl1pPr>
              <a:defRPr>
                <a:solidFill>
                  <a:schemeClr val="bg2"/>
                </a:solidFill>
              </a:defRPr>
            </a:lvl1pPr>
          </a:lstStyle>
          <a:p>
            <a:r>
              <a:rPr lang="en-US"/>
              <a:t>Click to edit Master title style</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45779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aption with Content">
    <p:spTree>
      <p:nvGrpSpPr>
        <p:cNvPr id="1" name=""/>
        <p:cNvGrpSpPr/>
        <p:nvPr/>
      </p:nvGrpSpPr>
      <p:grpSpPr>
        <a:xfrm>
          <a:off x="0" y="0"/>
          <a:ext cx="0" cy="0"/>
          <a:chOff x="0" y="0"/>
          <a:chExt cx="0" cy="0"/>
        </a:xfrm>
      </p:grpSpPr>
      <p:sp>
        <p:nvSpPr>
          <p:cNvPr id="7" name="Text Placeholder 6"/>
          <p:cNvSpPr>
            <a:spLocks noGrp="1"/>
          </p:cNvSpPr>
          <p:nvPr>
            <p:ph type="body" sz="quarter" idx="15" hasCustomPrompt="1"/>
          </p:nvPr>
        </p:nvSpPr>
        <p:spPr>
          <a:xfrm>
            <a:off x="838198" y="1212760"/>
            <a:ext cx="4954589" cy="3313684"/>
          </a:xfrm>
        </p:spPr>
        <p:txBody>
          <a:bodyPr anchor="ctr"/>
          <a:lstStyle>
            <a:lvl1pPr marL="0" indent="0">
              <a:spcBef>
                <a:spcPts val="600"/>
              </a:spcBef>
              <a:spcAft>
                <a:spcPts val="600"/>
              </a:spcAft>
              <a:buNone/>
              <a:defRPr b="0" i="0" baseline="0">
                <a:latin typeface="Segoe UI Light" panose="020B0502040204020203" pitchFamily="34" charset="0"/>
                <a:ea typeface="Segoe UI Light" panose="020B0502040204020203" pitchFamily="34" charset="0"/>
                <a:cs typeface="Segoe UI Light" panose="020B0502040204020203" pitchFamily="34" charset="0"/>
              </a:defRPr>
            </a:lvl1pPr>
          </a:lstStyle>
          <a:p>
            <a:pPr lvl="0"/>
            <a:r>
              <a:rPr lang="en-US" dirty="0"/>
              <a:t>Click to insert text</a:t>
            </a:r>
          </a:p>
        </p:txBody>
      </p:sp>
      <p:sp>
        <p:nvSpPr>
          <p:cNvPr id="3" name="Content Placeholder 2"/>
          <p:cNvSpPr>
            <a:spLocks noGrp="1"/>
          </p:cNvSpPr>
          <p:nvPr>
            <p:ph sz="quarter" idx="16"/>
          </p:nvPr>
        </p:nvSpPr>
        <p:spPr>
          <a:xfrm>
            <a:off x="6431280" y="0"/>
            <a:ext cx="5760720" cy="6858000"/>
          </a:xfrm>
        </p:spPr>
        <p:txBody>
          <a:bodyPr/>
          <a:lstStyle/>
          <a:p>
            <a:pPr marL="228600" marR="0" lvl="0" indent="-228600" algn="l" defTabSz="914400" rtl="0" eaLnBrk="1" fontAlgn="auto" latinLnBrk="0" hangingPunct="1">
              <a:lnSpc>
                <a:spcPct val="100000"/>
              </a:lnSpc>
              <a:spcBef>
                <a:spcPts val="1000"/>
              </a:spcBef>
              <a:spcAft>
                <a:spcPts val="1200"/>
              </a:spcAft>
              <a:buClrTx/>
              <a:buSzTx/>
              <a:buFont typeface="Arial"/>
              <a:buNone/>
              <a:tabLst/>
              <a:defRPr/>
            </a:pPr>
            <a:r>
              <a:rPr lang="en-US"/>
              <a:t>Edit Master text styles</a:t>
            </a:r>
          </a:p>
        </p:txBody>
      </p:sp>
      <p:sp>
        <p:nvSpPr>
          <p:cNvPr id="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035342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s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488201" y="2237591"/>
            <a:ext cx="2085297" cy="1807677"/>
          </a:xfrm>
        </p:spPr>
        <p:txBody>
          <a:bodyPr>
            <a:normAutofit/>
          </a:bodyPr>
          <a:lstStyle>
            <a:lvl1pPr marL="0" indent="0" algn="ctr">
              <a:buNone/>
              <a:defRPr sz="1600"/>
            </a:lvl1pPr>
          </a:lstStyle>
          <a:p>
            <a:r>
              <a:rPr lang="en-US" dirty="0"/>
              <a:t>Click icon to add picture</a:t>
            </a:r>
          </a:p>
        </p:txBody>
      </p:sp>
      <p:sp>
        <p:nvSpPr>
          <p:cNvPr id="7" name="Picture Placeholder 5"/>
          <p:cNvSpPr>
            <a:spLocks noGrp="1"/>
          </p:cNvSpPr>
          <p:nvPr>
            <p:ph type="pic" sz="quarter" idx="15"/>
          </p:nvPr>
        </p:nvSpPr>
        <p:spPr>
          <a:xfrm>
            <a:off x="9268503" y="2237591"/>
            <a:ext cx="2085297" cy="1807677"/>
          </a:xfrm>
        </p:spPr>
        <p:txBody>
          <a:bodyPr>
            <a:normAutofit/>
          </a:bodyPr>
          <a:lstStyle>
            <a:lvl1pPr marL="0" indent="0" algn="ctr">
              <a:buNone/>
              <a:defRPr sz="1600"/>
            </a:lvl1pPr>
          </a:lstStyle>
          <a:p>
            <a:r>
              <a:rPr lang="en-US" dirty="0"/>
              <a:t>Click icon to add picture</a:t>
            </a:r>
          </a:p>
        </p:txBody>
      </p:sp>
      <p:sp>
        <p:nvSpPr>
          <p:cNvPr id="8"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795381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s with Content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954996" cy="1325563"/>
          </a:xfrm>
        </p:spPr>
        <p:txBody>
          <a:bodyPr/>
          <a:lstStyle>
            <a:lvl1pPr>
              <a:defRPr>
                <a:solidFill>
                  <a:schemeClr val="bg1"/>
                </a:solidFill>
              </a:defRPr>
            </a:lvl1pPr>
          </a:lstStyle>
          <a:p>
            <a:r>
              <a:rPr lang="en-US"/>
              <a:t>Click to edit Master title style</a:t>
            </a:r>
            <a:endParaRPr lang="en-US" dirty="0"/>
          </a:p>
        </p:txBody>
      </p:sp>
      <p:sp>
        <p:nvSpPr>
          <p:cNvPr id="4" name="Content Placeholder 6"/>
          <p:cNvSpPr>
            <a:spLocks noGrp="1"/>
          </p:cNvSpPr>
          <p:nvPr>
            <p:ph sz="quarter" idx="13"/>
          </p:nvPr>
        </p:nvSpPr>
        <p:spPr>
          <a:xfrm>
            <a:off x="838199" y="1828800"/>
            <a:ext cx="4954997" cy="379744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p:cNvSpPr>
            <a:spLocks noGrp="1"/>
          </p:cNvSpPr>
          <p:nvPr>
            <p:ph type="pic" sz="quarter" idx="14"/>
          </p:nvPr>
        </p:nvSpPr>
        <p:spPr>
          <a:xfrm>
            <a:off x="6488201" y="2237591"/>
            <a:ext cx="2085297" cy="1807677"/>
          </a:xfrm>
        </p:spPr>
        <p:txBody>
          <a:bodyPr>
            <a:normAutofit/>
          </a:bodyPr>
          <a:lstStyle>
            <a:lvl1pPr marL="0" indent="0" algn="ctr">
              <a:buNone/>
              <a:defRPr sz="1600">
                <a:solidFill>
                  <a:schemeClr val="bg1"/>
                </a:solidFill>
              </a:defRPr>
            </a:lvl1pPr>
          </a:lstStyle>
          <a:p>
            <a:r>
              <a:rPr lang="en-US" dirty="0"/>
              <a:t>Click icon to add picture</a:t>
            </a:r>
          </a:p>
        </p:txBody>
      </p:sp>
      <p:sp>
        <p:nvSpPr>
          <p:cNvPr id="7" name="Picture Placeholder 5"/>
          <p:cNvSpPr>
            <a:spLocks noGrp="1"/>
          </p:cNvSpPr>
          <p:nvPr>
            <p:ph type="pic" sz="quarter" idx="15"/>
          </p:nvPr>
        </p:nvSpPr>
        <p:spPr>
          <a:xfrm>
            <a:off x="9268503" y="2237591"/>
            <a:ext cx="2085297" cy="1807677"/>
          </a:xfrm>
        </p:spPr>
        <p:txBody>
          <a:bodyPr>
            <a:normAutofit/>
          </a:bodyPr>
          <a:lstStyle>
            <a:lvl1pPr marL="0" indent="0" algn="ctr">
              <a:buNone/>
              <a:defRPr sz="1600">
                <a:solidFill>
                  <a:schemeClr val="bg1"/>
                </a:solidFill>
              </a:defRPr>
            </a:lvl1pPr>
          </a:lstStyle>
          <a:p>
            <a:r>
              <a:rPr lang="en-US" dirty="0"/>
              <a:t>Click icon to add picture</a:t>
            </a:r>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381435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ontent(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Picture Placeholder 4"/>
          <p:cNvSpPr>
            <a:spLocks noGrp="1"/>
          </p:cNvSpPr>
          <p:nvPr>
            <p:ph type="pic" sz="quarter" idx="11"/>
          </p:nvPr>
        </p:nvSpPr>
        <p:spPr>
          <a:xfrm>
            <a:off x="2107672" y="2319867"/>
            <a:ext cx="1736725" cy="1735138"/>
          </a:xfrm>
        </p:spPr>
        <p:txBody>
          <a:bodyPr>
            <a:normAutofit/>
          </a:bodyPr>
          <a:lstStyle>
            <a:lvl1pPr marL="0" indent="0" algn="ctr">
              <a:buNone/>
              <a:defRPr sz="1600"/>
            </a:lvl1pPr>
          </a:lstStyle>
          <a:p>
            <a:r>
              <a:rPr lang="en-US" dirty="0"/>
              <a:t>Click icon to add picture</a:t>
            </a:r>
          </a:p>
        </p:txBody>
      </p:sp>
      <p:sp>
        <p:nvSpPr>
          <p:cNvPr id="5" name="Picture Placeholder 4"/>
          <p:cNvSpPr>
            <a:spLocks noGrp="1"/>
          </p:cNvSpPr>
          <p:nvPr>
            <p:ph type="pic" sz="quarter" idx="12"/>
          </p:nvPr>
        </p:nvSpPr>
        <p:spPr>
          <a:xfrm>
            <a:off x="5231872" y="2319867"/>
            <a:ext cx="1736725" cy="1735138"/>
          </a:xfrm>
        </p:spPr>
        <p:txBody>
          <a:bodyPr>
            <a:normAutofit/>
          </a:bodyPr>
          <a:lstStyle>
            <a:lvl1pPr marL="0" indent="0" algn="ctr">
              <a:buNone/>
              <a:defRPr sz="1600"/>
            </a:lvl1pPr>
          </a:lstStyle>
          <a:p>
            <a:r>
              <a:rPr lang="en-US" dirty="0"/>
              <a:t>Click icon to add picture</a:t>
            </a:r>
          </a:p>
        </p:txBody>
      </p:sp>
      <p:sp>
        <p:nvSpPr>
          <p:cNvPr id="6" name="Picture Placeholder 4"/>
          <p:cNvSpPr>
            <a:spLocks noGrp="1"/>
          </p:cNvSpPr>
          <p:nvPr>
            <p:ph type="pic" sz="quarter" idx="13"/>
          </p:nvPr>
        </p:nvSpPr>
        <p:spPr>
          <a:xfrm>
            <a:off x="8356072" y="2319867"/>
            <a:ext cx="1736725" cy="1735138"/>
          </a:xfrm>
        </p:spPr>
        <p:txBody>
          <a:bodyPr>
            <a:normAutofit/>
          </a:bodyPr>
          <a:lstStyle>
            <a:lvl1pPr marL="0" indent="0" algn="ctr">
              <a:buNone/>
              <a:defRPr sz="1600"/>
            </a:lvl1pPr>
          </a:lstStyle>
          <a:p>
            <a:r>
              <a:rPr lang="en-US" dirty="0"/>
              <a:t>Click icon to add picture</a:t>
            </a:r>
          </a:p>
        </p:txBody>
      </p:sp>
      <p:sp>
        <p:nvSpPr>
          <p:cNvPr id="7" name="Text Placeholder 6"/>
          <p:cNvSpPr>
            <a:spLocks noGrp="1"/>
          </p:cNvSpPr>
          <p:nvPr>
            <p:ph type="body" sz="quarter" idx="20" hasCustomPrompt="1"/>
          </p:nvPr>
        </p:nvSpPr>
        <p:spPr>
          <a:xfrm>
            <a:off x="2107671" y="4243346"/>
            <a:ext cx="1736725" cy="1307600"/>
          </a:xfrm>
        </p:spPr>
        <p:txBody>
          <a:bodyPr>
            <a:normAutofit/>
          </a:bodyPr>
          <a:lstStyle>
            <a:lvl1pPr marL="0" indent="0" algn="ctr">
              <a:spcBef>
                <a:spcPts val="0"/>
              </a:spcBef>
              <a:spcAft>
                <a:spcPts val="600"/>
              </a:spcAft>
              <a:buNone/>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227637" y="4243346"/>
            <a:ext cx="1736725" cy="1307600"/>
          </a:xfrm>
        </p:spPr>
        <p:txBody>
          <a:bodyPr>
            <a:normAutofit/>
          </a:bodyPr>
          <a:lstStyle>
            <a:lvl1pPr marL="0" marR="0" indent="0" algn="ctr" defTabSz="914400" rtl="0" eaLnBrk="1" fontAlgn="auto" latinLnBrk="0" hangingPunct="1">
              <a:lnSpc>
                <a:spcPct val="100000"/>
              </a:lnSpc>
              <a:spcBef>
                <a:spcPts val="1000"/>
              </a:spcBef>
              <a:spcAft>
                <a:spcPts val="1200"/>
              </a:spcAft>
              <a:buClrTx/>
              <a:buSzTx/>
              <a:buFont typeface="Arial"/>
              <a:buNone/>
              <a:tabLst/>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9" name="Text Placeholder 6"/>
          <p:cNvSpPr>
            <a:spLocks noGrp="1"/>
          </p:cNvSpPr>
          <p:nvPr>
            <p:ph type="body" sz="quarter" idx="22" hasCustomPrompt="1"/>
          </p:nvPr>
        </p:nvSpPr>
        <p:spPr>
          <a:xfrm>
            <a:off x="8356072"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83443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ontent(3)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Picture Placeholder 4"/>
          <p:cNvSpPr>
            <a:spLocks noGrp="1"/>
          </p:cNvSpPr>
          <p:nvPr>
            <p:ph type="pic" sz="quarter" idx="11"/>
          </p:nvPr>
        </p:nvSpPr>
        <p:spPr>
          <a:xfrm>
            <a:off x="2107672" y="2319867"/>
            <a:ext cx="1736725" cy="1735138"/>
          </a:xfrm>
        </p:spPr>
        <p:txBody>
          <a:bodyPr>
            <a:normAutofit/>
          </a:bodyPr>
          <a:lstStyle>
            <a:lvl1pPr marL="0" indent="0" algn="ctr">
              <a:buNone/>
              <a:defRPr sz="1600">
                <a:solidFill>
                  <a:schemeClr val="bg1"/>
                </a:solidFill>
              </a:defRPr>
            </a:lvl1pPr>
          </a:lstStyle>
          <a:p>
            <a:r>
              <a:rPr lang="en-US" dirty="0"/>
              <a:t>Click icon to add picture</a:t>
            </a:r>
          </a:p>
        </p:txBody>
      </p:sp>
      <p:sp>
        <p:nvSpPr>
          <p:cNvPr id="5" name="Picture Placeholder 4"/>
          <p:cNvSpPr>
            <a:spLocks noGrp="1"/>
          </p:cNvSpPr>
          <p:nvPr>
            <p:ph type="pic" sz="quarter" idx="12"/>
          </p:nvPr>
        </p:nvSpPr>
        <p:spPr>
          <a:xfrm>
            <a:off x="5231872" y="2319867"/>
            <a:ext cx="1736725" cy="1735138"/>
          </a:xfrm>
        </p:spPr>
        <p:txBody>
          <a:bodyPr>
            <a:normAutofit/>
          </a:bodyPr>
          <a:lstStyle>
            <a:lvl1pPr marL="0" indent="0" algn="ctr">
              <a:buNone/>
              <a:defRPr sz="1600">
                <a:solidFill>
                  <a:schemeClr val="bg1"/>
                </a:solidFill>
              </a:defRPr>
            </a:lvl1pPr>
          </a:lstStyle>
          <a:p>
            <a:r>
              <a:rPr lang="en-US" dirty="0"/>
              <a:t>Click icon to add picture</a:t>
            </a:r>
          </a:p>
        </p:txBody>
      </p:sp>
      <p:sp>
        <p:nvSpPr>
          <p:cNvPr id="6" name="Picture Placeholder 4"/>
          <p:cNvSpPr>
            <a:spLocks noGrp="1"/>
          </p:cNvSpPr>
          <p:nvPr>
            <p:ph type="pic" sz="quarter" idx="13"/>
          </p:nvPr>
        </p:nvSpPr>
        <p:spPr>
          <a:xfrm>
            <a:off x="8356072" y="2319867"/>
            <a:ext cx="1736725" cy="1735138"/>
          </a:xfrm>
        </p:spPr>
        <p:txBody>
          <a:bodyPr>
            <a:normAutofit/>
          </a:bodyPr>
          <a:lstStyle>
            <a:lvl1pPr marL="0" indent="0" algn="ctr">
              <a:buNone/>
              <a:defRPr sz="1600">
                <a:solidFill>
                  <a:schemeClr val="bg1"/>
                </a:solidFill>
              </a:defRPr>
            </a:lvl1pPr>
          </a:lstStyle>
          <a:p>
            <a:r>
              <a:rPr lang="en-US" dirty="0"/>
              <a:t>Click icon to add picture</a:t>
            </a:r>
          </a:p>
        </p:txBody>
      </p:sp>
      <p:sp>
        <p:nvSpPr>
          <p:cNvPr id="7" name="Text Placeholder 6"/>
          <p:cNvSpPr>
            <a:spLocks noGrp="1"/>
          </p:cNvSpPr>
          <p:nvPr>
            <p:ph type="body" sz="quarter" idx="20" hasCustomPrompt="1"/>
          </p:nvPr>
        </p:nvSpPr>
        <p:spPr>
          <a:xfrm>
            <a:off x="2107671" y="4243346"/>
            <a:ext cx="1736725" cy="1307600"/>
          </a:xfrm>
        </p:spPr>
        <p:txBody>
          <a:bodyPr>
            <a:normAutofit/>
          </a:bodyPr>
          <a:lstStyle>
            <a:lvl1pPr marL="0" indent="0" algn="ctr">
              <a:spcBef>
                <a:spcPts val="0"/>
              </a:spcBef>
              <a:spcAft>
                <a:spcPts val="600"/>
              </a:spcAft>
              <a:buNone/>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227637"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9" name="Text Placeholder 6"/>
          <p:cNvSpPr>
            <a:spLocks noGrp="1"/>
          </p:cNvSpPr>
          <p:nvPr>
            <p:ph type="body" sz="quarter" idx="22" hasCustomPrompt="1"/>
          </p:nvPr>
        </p:nvSpPr>
        <p:spPr>
          <a:xfrm>
            <a:off x="8356072" y="4243346"/>
            <a:ext cx="1736725" cy="1307600"/>
          </a:xfrm>
        </p:spPr>
        <p:txBody>
          <a:bodyPr>
            <a:normAutofit/>
          </a:bodyPr>
          <a:lstStyle>
            <a:lvl1pPr marL="0" marR="0" indent="0" algn="ctr" defTabSz="914400" rtl="0" eaLnBrk="1" fontAlgn="auto" latinLnBrk="0" hangingPunct="1">
              <a:lnSpc>
                <a:spcPct val="100000"/>
              </a:lnSpc>
              <a:spcBef>
                <a:spcPts val="0"/>
              </a:spcBef>
              <a:spcAft>
                <a:spcPts val="600"/>
              </a:spcAft>
              <a:buClrTx/>
              <a:buSzTx/>
              <a:buFont typeface="Arial"/>
              <a:buNone/>
              <a:tabLst/>
              <a:defRPr sz="18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0" marR="0" lvl="0" indent="0" algn="ctr" defTabSz="914400" rtl="0" eaLnBrk="1" fontAlgn="auto" latinLnBrk="0" hangingPunct="1">
              <a:lnSpc>
                <a:spcPct val="100000"/>
              </a:lnSpc>
              <a:spcBef>
                <a:spcPts val="1000"/>
              </a:spcBef>
              <a:spcAft>
                <a:spcPts val="1200"/>
              </a:spcAft>
              <a:buClrTx/>
              <a:buSzTx/>
              <a:buFont typeface="Arial"/>
              <a:buNone/>
              <a:tabLst/>
              <a:defRPr/>
            </a:pPr>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4999864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C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p:nvPr>
        </p:nvSpPr>
        <p:spPr>
          <a:xfrm>
            <a:off x="6196781" y="365125"/>
            <a:ext cx="4954996" cy="1325563"/>
          </a:xfrm>
        </p:spPr>
        <p:txBody>
          <a:bodyPr/>
          <a:lstStyle/>
          <a:p>
            <a:r>
              <a:rPr lang="en-US"/>
              <a:t>Click to edit Master title style</a:t>
            </a:r>
            <a:endParaRPr lang="en-US" dirty="0"/>
          </a:p>
        </p:txBody>
      </p:sp>
      <p:sp>
        <p:nvSpPr>
          <p:cNvPr id="5" name="Content Placeholder 6"/>
          <p:cNvSpPr>
            <a:spLocks noGrp="1"/>
          </p:cNvSpPr>
          <p:nvPr>
            <p:ph sz="quarter" idx="13"/>
          </p:nvPr>
        </p:nvSpPr>
        <p:spPr>
          <a:xfrm>
            <a:off x="6196780" y="1828800"/>
            <a:ext cx="4954997" cy="37974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6197456" y="6291608"/>
            <a:ext cx="1095411" cy="365125"/>
          </a:xfrm>
          <a:prstGeom prst="rect">
            <a:avLst/>
          </a:prstGeom>
        </p:spPr>
        <p:txBody>
          <a:bodyPr vert="horz" lIns="91440" tIns="45720" rIns="91440" bIns="45720" rtlCol="0" anchor="ctr"/>
          <a:lstStyle>
            <a:lvl1pPr algn="l">
              <a:defRPr sz="12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9" name="Slide Number Placeholder 5"/>
          <p:cNvSpPr>
            <a:spLocks noGrp="1"/>
          </p:cNvSpPr>
          <p:nvPr>
            <p:ph type="sldNum" sz="quarter" idx="4"/>
          </p:nvPr>
        </p:nvSpPr>
        <p:spPr>
          <a:xfrm>
            <a:off x="7372152" y="6291608"/>
            <a:ext cx="425594" cy="365125"/>
          </a:xfrm>
          <a:prstGeom prst="rect">
            <a:avLst/>
          </a:prstGeom>
        </p:spPr>
        <p:txBody>
          <a:bodyPr vert="horz" lIns="91440" tIns="45720" rIns="91440" bIns="45720" rtlCol="0" anchor="ctr"/>
          <a:lstStyle>
            <a:lvl1pPr algn="l">
              <a:defRPr sz="120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458316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with Caption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7" name="Text Placeholder 6"/>
          <p:cNvSpPr>
            <a:spLocks noGrp="1"/>
          </p:cNvSpPr>
          <p:nvPr>
            <p:ph type="body" sz="quarter" idx="20" hasCustomPrompt="1"/>
          </p:nvPr>
        </p:nvSpPr>
        <p:spPr>
          <a:xfrm>
            <a:off x="1606226" y="2555766"/>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8" name="Text Placeholder 6"/>
          <p:cNvSpPr>
            <a:spLocks noGrp="1"/>
          </p:cNvSpPr>
          <p:nvPr>
            <p:ph type="body" sz="quarter" idx="21" hasCustomPrompt="1"/>
          </p:nvPr>
        </p:nvSpPr>
        <p:spPr>
          <a:xfrm>
            <a:off x="5141859" y="2555765"/>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9" name="Text Placeholder 6"/>
          <p:cNvSpPr>
            <a:spLocks noGrp="1"/>
          </p:cNvSpPr>
          <p:nvPr>
            <p:ph type="body" sz="quarter" idx="22" hasCustomPrompt="1"/>
          </p:nvPr>
        </p:nvSpPr>
        <p:spPr>
          <a:xfrm>
            <a:off x="8677492" y="2555764"/>
            <a:ext cx="2169361" cy="2389859"/>
          </a:xfrm>
        </p:spPr>
        <p:txBody>
          <a:bodyPr>
            <a:normAutofit/>
          </a:bodyPr>
          <a:lstStyle>
            <a:lvl1pPr marL="0" indent="0" algn="ctr">
              <a:spcBef>
                <a:spcPts val="0"/>
              </a:spcBef>
              <a:spcAft>
                <a:spcPts val="600"/>
              </a:spcAft>
              <a:buNone/>
              <a:defRPr sz="20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Text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783373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22" name="Text Placeholder 6"/>
          <p:cNvSpPr>
            <a:spLocks noGrp="1"/>
          </p:cNvSpPr>
          <p:nvPr>
            <p:ph type="body" sz="quarter" idx="17" hasCustomPrompt="1"/>
          </p:nvPr>
        </p:nvSpPr>
        <p:spPr>
          <a:xfrm>
            <a:off x="838200" y="2270805"/>
            <a:ext cx="2668588" cy="547574"/>
          </a:xfrm>
        </p:spPr>
        <p:txBody>
          <a:bodyPr anchor="ctr">
            <a:normAutofit/>
          </a:bodyPr>
          <a:lstStyle>
            <a:lvl1pPr marL="0" indent="0">
              <a:buNone/>
              <a:defRPr sz="240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Title here</a:t>
            </a:r>
          </a:p>
        </p:txBody>
      </p:sp>
      <p:sp>
        <p:nvSpPr>
          <p:cNvPr id="23" name="Text Placeholder 6"/>
          <p:cNvSpPr>
            <a:spLocks noGrp="1"/>
          </p:cNvSpPr>
          <p:nvPr>
            <p:ph type="body" sz="quarter" idx="18" hasCustomPrompt="1"/>
          </p:nvPr>
        </p:nvSpPr>
        <p:spPr>
          <a:xfrm>
            <a:off x="838200" y="3387863"/>
            <a:ext cx="2668588" cy="547574"/>
          </a:xfrm>
        </p:spPr>
        <p:txBody>
          <a:bodyPr anchor="ctr">
            <a:normAutofit/>
          </a:bodyPr>
          <a:lstStyle>
            <a:lvl1pPr marL="0" indent="0">
              <a:buNone/>
              <a:defRPr sz="2400" baseline="0">
                <a:solidFill>
                  <a:schemeClr val="bg1"/>
                </a:solidFill>
              </a:defRPr>
            </a:lvl1pPr>
          </a:lstStyle>
          <a:p>
            <a:pPr lvl="0"/>
            <a:r>
              <a:rPr lang="en-US" dirty="0"/>
              <a:t>Title here</a:t>
            </a:r>
          </a:p>
        </p:txBody>
      </p:sp>
      <p:sp>
        <p:nvSpPr>
          <p:cNvPr id="24" name="Text Placeholder 6"/>
          <p:cNvSpPr>
            <a:spLocks noGrp="1"/>
          </p:cNvSpPr>
          <p:nvPr>
            <p:ph type="body" sz="quarter" idx="19" hasCustomPrompt="1"/>
          </p:nvPr>
        </p:nvSpPr>
        <p:spPr>
          <a:xfrm>
            <a:off x="838199" y="4504921"/>
            <a:ext cx="2668588" cy="547574"/>
          </a:xfrm>
        </p:spPr>
        <p:txBody>
          <a:bodyPr anchor="ctr">
            <a:normAutofit/>
          </a:bodyPr>
          <a:lstStyle>
            <a:lvl1pPr marL="0" indent="0">
              <a:buNone/>
              <a:defRPr sz="2400" baseline="0">
                <a:solidFill>
                  <a:schemeClr val="bg1"/>
                </a:solidFill>
              </a:defRPr>
            </a:lvl1pPr>
          </a:lstStyle>
          <a:p>
            <a:pPr lvl="0"/>
            <a:r>
              <a:rPr lang="en-US" dirty="0"/>
              <a:t>Title here</a:t>
            </a:r>
          </a:p>
        </p:txBody>
      </p:sp>
      <p:sp>
        <p:nvSpPr>
          <p:cNvPr id="25" name="Text Placeholder 6"/>
          <p:cNvSpPr>
            <a:spLocks noGrp="1"/>
          </p:cNvSpPr>
          <p:nvPr>
            <p:ph type="body" sz="quarter" idx="20" hasCustomPrompt="1"/>
          </p:nvPr>
        </p:nvSpPr>
        <p:spPr>
          <a:xfrm>
            <a:off x="4393018" y="2360689"/>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26" name="Text Placeholder 6"/>
          <p:cNvSpPr>
            <a:spLocks noGrp="1"/>
          </p:cNvSpPr>
          <p:nvPr>
            <p:ph type="body" sz="quarter" idx="21" hasCustomPrompt="1"/>
          </p:nvPr>
        </p:nvSpPr>
        <p:spPr>
          <a:xfrm>
            <a:off x="4393018" y="3487382"/>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27" name="Text Placeholder 6"/>
          <p:cNvSpPr>
            <a:spLocks noGrp="1"/>
          </p:cNvSpPr>
          <p:nvPr>
            <p:ph type="body" sz="quarter" idx="22" hasCustomPrompt="1"/>
          </p:nvPr>
        </p:nvSpPr>
        <p:spPr>
          <a:xfrm>
            <a:off x="4393018" y="4603767"/>
            <a:ext cx="6960782" cy="547574"/>
          </a:xfrm>
        </p:spPr>
        <p:txBody>
          <a:bodyPr anchor="ctr">
            <a:normAutofit/>
          </a:bodyPr>
          <a:lstStyle>
            <a:lvl1pPr marL="0" indent="0">
              <a:buNone/>
              <a:defRPr sz="2400" baseline="0">
                <a:solidFill>
                  <a:schemeClr val="bg1"/>
                </a:solidFill>
              </a:defRPr>
            </a:lvl1pPr>
          </a:lstStyle>
          <a:p>
            <a:pPr lvl="0"/>
            <a:r>
              <a:rPr lang="en-US" dirty="0"/>
              <a:t>Explain here</a:t>
            </a:r>
          </a:p>
        </p:txBody>
      </p:sp>
      <p:sp>
        <p:nvSpPr>
          <p:cNvPr id="11"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2"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3"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04588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userDrawn="1"/>
        </p:nvSpPr>
        <p:spPr>
          <a:xfrm>
            <a:off x="0" y="4572001"/>
            <a:ext cx="12192000" cy="1108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8200" y="4726540"/>
            <a:ext cx="10515600" cy="533949"/>
          </a:xfrm>
        </p:spPr>
        <p:txBody>
          <a:bodyPr anchor="ctr"/>
          <a:lstStyle>
            <a:lvl1pPr>
              <a:defRPr b="0" i="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5" name="Picture Placeholder 4"/>
          <p:cNvSpPr>
            <a:spLocks noGrp="1"/>
          </p:cNvSpPr>
          <p:nvPr>
            <p:ph type="pic" sz="quarter" idx="11"/>
          </p:nvPr>
        </p:nvSpPr>
        <p:spPr>
          <a:xfrm>
            <a:off x="0" y="0"/>
            <a:ext cx="12192000" cy="4572000"/>
          </a:xfrm>
        </p:spPr>
        <p:txBody>
          <a:bodyPr/>
          <a:lstStyle>
            <a:lvl1pPr marL="0" indent="0" algn="ctr">
              <a:buNone/>
              <a:defRPr/>
            </a:lvl1pPr>
          </a:lstStyle>
          <a:p>
            <a:r>
              <a:rPr lang="en-US" dirty="0"/>
              <a:t>Click icon to add picture</a:t>
            </a:r>
          </a:p>
        </p:txBody>
      </p:sp>
      <p:sp>
        <p:nvSpPr>
          <p:cNvPr id="8" name="Title 1"/>
          <p:cNvSpPr txBox="1">
            <a:spLocks/>
          </p:cNvSpPr>
          <p:nvPr userDrawn="1"/>
        </p:nvSpPr>
        <p:spPr>
          <a:xfrm>
            <a:off x="838199" y="1030143"/>
            <a:ext cx="1051560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r>
              <a:rPr lang="en-US" dirty="0"/>
              <a:t>Click to edit Master title style</a:t>
            </a:r>
          </a:p>
        </p:txBody>
      </p:sp>
      <p:sp>
        <p:nvSpPr>
          <p:cNvPr id="10" name="Text Placeholder 9"/>
          <p:cNvSpPr>
            <a:spLocks noGrp="1"/>
          </p:cNvSpPr>
          <p:nvPr>
            <p:ph type="body" sz="quarter" idx="12" hasCustomPrompt="1"/>
          </p:nvPr>
        </p:nvSpPr>
        <p:spPr>
          <a:xfrm>
            <a:off x="838200" y="5357813"/>
            <a:ext cx="10515600" cy="236537"/>
          </a:xfrm>
        </p:spPr>
        <p:txBody>
          <a:bodyPr anchor="ctr">
            <a:noAutofit/>
          </a:bodyPr>
          <a:lstStyle>
            <a:lvl1pPr marL="0" indent="0">
              <a:buNone/>
              <a:defRPr sz="1600" b="0" i="0" baseline="0">
                <a:solidFill>
                  <a:schemeClr val="bg1"/>
                </a:solidFill>
                <a:latin typeface="Segoe UI" panose="020B0502040204020203" pitchFamily="34" charset="0"/>
                <a:ea typeface="Segoe UI" panose="020B0502040204020203" pitchFamily="34" charset="0"/>
                <a:cs typeface="Segoe UI" panose="020B0502040204020203" pitchFamily="34" charset="0"/>
              </a:defRPr>
            </a:lvl1pPr>
          </a:lstStyle>
          <a:p>
            <a:pPr marL="228600" marR="0" lvl="0" indent="-228600" algn="l" defTabSz="914400" rtl="0" eaLnBrk="1" fontAlgn="auto" latinLnBrk="0" hangingPunct="1">
              <a:lnSpc>
                <a:spcPct val="100000"/>
              </a:lnSpc>
              <a:spcBef>
                <a:spcPts val="1000"/>
              </a:spcBef>
              <a:spcAft>
                <a:spcPts val="1200"/>
              </a:spcAft>
              <a:buClrTx/>
              <a:buSzTx/>
              <a:tabLst/>
              <a:defRPr/>
            </a:pPr>
            <a:r>
              <a:rPr lang="en-US" dirty="0"/>
              <a:t>Department and presenter name here</a:t>
            </a:r>
          </a:p>
        </p:txBody>
      </p:sp>
      <p:sp>
        <p:nvSpPr>
          <p:cNvPr id="2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2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2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3873605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Sim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403475"/>
            <a:ext cx="10515600" cy="1325563"/>
          </a:xfrm>
        </p:spPr>
        <p:txBody>
          <a:bodyPr/>
          <a:lstStyle>
            <a:lvl1pPr>
              <a:defRPr/>
            </a:lvl1pPr>
          </a:lstStyle>
          <a:p>
            <a:r>
              <a:rPr lang="en-US"/>
              <a:t>Click to edit Master title style</a:t>
            </a:r>
            <a:endParaRPr lang="en-US" dirty="0"/>
          </a:p>
        </p:txBody>
      </p:sp>
      <p:sp>
        <p:nvSpPr>
          <p:cNvPr id="6"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732619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ame Car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8"/>
          <p:cNvSpPr>
            <a:spLocks noGrp="1"/>
          </p:cNvSpPr>
          <p:nvPr>
            <p:ph type="body" sz="quarter" idx="13" hasCustomPrompt="1"/>
          </p:nvPr>
        </p:nvSpPr>
        <p:spPr>
          <a:xfrm>
            <a:off x="838198" y="3873714"/>
            <a:ext cx="6053140" cy="1518417"/>
          </a:xfrm>
        </p:spPr>
        <p:txBody>
          <a:bodyP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Address here (optional)</a:t>
            </a:r>
          </a:p>
        </p:txBody>
      </p:sp>
      <p:sp>
        <p:nvSpPr>
          <p:cNvPr id="7" name="Text Placeholder 8"/>
          <p:cNvSpPr>
            <a:spLocks noGrp="1"/>
          </p:cNvSpPr>
          <p:nvPr>
            <p:ph type="body" sz="quarter" idx="14" hasCustomPrompt="1"/>
          </p:nvPr>
        </p:nvSpPr>
        <p:spPr>
          <a:xfrm>
            <a:off x="838198" y="3221665"/>
            <a:ext cx="6053140" cy="504698"/>
          </a:xfrm>
        </p:spPr>
        <p:txBody>
          <a:bodyPr anchor="ct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err="1"/>
              <a:t>Name.name@email.email</a:t>
            </a:r>
            <a:r>
              <a:rPr lang="en-US" dirty="0"/>
              <a:t>, 555-333-0000</a:t>
            </a:r>
          </a:p>
        </p:txBody>
      </p:sp>
      <p:sp>
        <p:nvSpPr>
          <p:cNvPr id="8" name="Text Placeholder 8"/>
          <p:cNvSpPr>
            <a:spLocks noGrp="1"/>
          </p:cNvSpPr>
          <p:nvPr>
            <p:ph type="body" sz="quarter" idx="15" hasCustomPrompt="1"/>
          </p:nvPr>
        </p:nvSpPr>
        <p:spPr>
          <a:xfrm>
            <a:off x="838198" y="2567784"/>
            <a:ext cx="6053140" cy="504698"/>
          </a:xfrm>
        </p:spPr>
        <p:txBody>
          <a:bodyPr anchor="ctr">
            <a:no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3600" b="0" i="0" baseline="0">
                <a:latin typeface="Segoe UI Light" panose="020B0502040204020203" pitchFamily="34" charset="0"/>
                <a:ea typeface="Segoe UI Light" panose="020B0502040204020203" pitchFamily="34" charset="0"/>
                <a:cs typeface="Segoe UI Light" panose="020B0502040204020203" pitchFamily="34" charset="0"/>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Name here</a:t>
            </a:r>
          </a:p>
        </p:txBody>
      </p:sp>
      <p:sp>
        <p:nvSpPr>
          <p:cNvPr id="10"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838146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ame Card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8"/>
          <p:cNvSpPr>
            <a:spLocks noGrp="1"/>
          </p:cNvSpPr>
          <p:nvPr>
            <p:ph type="body" sz="quarter" idx="13" hasCustomPrompt="1"/>
          </p:nvPr>
        </p:nvSpPr>
        <p:spPr>
          <a:xfrm>
            <a:off x="838198" y="3873714"/>
            <a:ext cx="6053140" cy="1518417"/>
          </a:xfrm>
        </p:spPr>
        <p:txBody>
          <a:bodyP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solidFill>
                  <a:schemeClr val="bg1"/>
                </a:solidFill>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Address here (optional)</a:t>
            </a:r>
          </a:p>
        </p:txBody>
      </p:sp>
      <p:sp>
        <p:nvSpPr>
          <p:cNvPr id="7" name="Text Placeholder 8"/>
          <p:cNvSpPr>
            <a:spLocks noGrp="1"/>
          </p:cNvSpPr>
          <p:nvPr>
            <p:ph type="body" sz="quarter" idx="14" hasCustomPrompt="1"/>
          </p:nvPr>
        </p:nvSpPr>
        <p:spPr>
          <a:xfrm>
            <a:off x="838198" y="3221665"/>
            <a:ext cx="6053140" cy="504698"/>
          </a:xfrm>
        </p:spPr>
        <p:txBody>
          <a:bodyPr anchor="ctr">
            <a:norm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2400" baseline="0">
                <a:solidFill>
                  <a:schemeClr val="bg1"/>
                </a:solidFill>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err="1"/>
              <a:t>Name.name@email.email</a:t>
            </a:r>
            <a:r>
              <a:rPr lang="en-US" dirty="0"/>
              <a:t>, 555-333-0000</a:t>
            </a:r>
          </a:p>
        </p:txBody>
      </p:sp>
      <p:sp>
        <p:nvSpPr>
          <p:cNvPr id="8" name="Text Placeholder 8"/>
          <p:cNvSpPr>
            <a:spLocks noGrp="1"/>
          </p:cNvSpPr>
          <p:nvPr>
            <p:ph type="body" sz="quarter" idx="15" hasCustomPrompt="1"/>
          </p:nvPr>
        </p:nvSpPr>
        <p:spPr>
          <a:xfrm>
            <a:off x="838198" y="2567784"/>
            <a:ext cx="6053140" cy="504698"/>
          </a:xfrm>
        </p:spPr>
        <p:txBody>
          <a:bodyPr anchor="ctr">
            <a:noAutofit/>
          </a:bodyPr>
          <a:lstStyle>
            <a:lvl1pPr marL="228600" marR="0" indent="-228600" algn="l" defTabSz="914400" rtl="0" eaLnBrk="1" fontAlgn="auto" latinLnBrk="0" hangingPunct="1">
              <a:lnSpc>
                <a:spcPct val="100000"/>
              </a:lnSpc>
              <a:spcBef>
                <a:spcPts val="600"/>
              </a:spcBef>
              <a:spcAft>
                <a:spcPts val="0"/>
              </a:spcAft>
              <a:buClrTx/>
              <a:buSzTx/>
              <a:buFont typeface="Arial"/>
              <a:buNone/>
              <a:tabLst/>
              <a:defRPr sz="3600" baseline="0">
                <a:solidFill>
                  <a:schemeClr val="bg1"/>
                </a:solidFill>
                <a:latin typeface="Segoe UI Light" panose="020B0502040204020203" pitchFamily="34" charset="0"/>
              </a:defRPr>
            </a:lvl1pPr>
          </a:lstStyle>
          <a:p>
            <a:pPr marL="228600" marR="0" lvl="0" indent="-228600" algn="l" defTabSz="914400" rtl="0" eaLnBrk="1" fontAlgn="auto" latinLnBrk="0" hangingPunct="1">
              <a:lnSpc>
                <a:spcPct val="100000"/>
              </a:lnSpc>
              <a:spcBef>
                <a:spcPts val="1000"/>
              </a:spcBef>
              <a:spcAft>
                <a:spcPts val="0"/>
              </a:spcAft>
              <a:buClrTx/>
              <a:buSzTx/>
              <a:buFont typeface="Arial"/>
              <a:buNone/>
              <a:tabLst/>
              <a:defRPr/>
            </a:pPr>
            <a:r>
              <a:rPr lang="en-US" dirty="0"/>
              <a:t>Name here</a:t>
            </a:r>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0073841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with Logo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6254642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5"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6"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7766651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melin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0" y="3667217"/>
            <a:ext cx="12192000" cy="887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userDrawn="1"/>
        </p:nvSpPr>
        <p:spPr>
          <a:xfrm>
            <a:off x="1742485"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userDrawn="1"/>
        </p:nvSpPr>
        <p:spPr>
          <a:xfrm>
            <a:off x="3798008"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8080954"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userDrawn="1"/>
        </p:nvSpPr>
        <p:spPr>
          <a:xfrm>
            <a:off x="10136477" y="3557269"/>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userDrawn="1"/>
        </p:nvSpPr>
        <p:spPr>
          <a:xfrm>
            <a:off x="5939481"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 Placeholder 6"/>
          <p:cNvSpPr>
            <a:spLocks noGrp="1"/>
          </p:cNvSpPr>
          <p:nvPr>
            <p:ph type="body" sz="quarter" idx="15" hasCustomPrompt="1"/>
          </p:nvPr>
        </p:nvSpPr>
        <p:spPr>
          <a:xfrm>
            <a:off x="1089213"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7" name="Text Placeholder 6"/>
          <p:cNvSpPr>
            <a:spLocks noGrp="1"/>
          </p:cNvSpPr>
          <p:nvPr>
            <p:ph type="body" sz="quarter" idx="16" hasCustomPrompt="1"/>
          </p:nvPr>
        </p:nvSpPr>
        <p:spPr>
          <a:xfrm>
            <a:off x="3154743" y="4153460"/>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8" name="Text Placeholder 6"/>
          <p:cNvSpPr>
            <a:spLocks noGrp="1"/>
          </p:cNvSpPr>
          <p:nvPr>
            <p:ph type="body" sz="quarter" idx="17" hasCustomPrompt="1"/>
          </p:nvPr>
        </p:nvSpPr>
        <p:spPr>
          <a:xfrm>
            <a:off x="5289177"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9" name="Text Placeholder 6"/>
          <p:cNvSpPr>
            <a:spLocks noGrp="1"/>
          </p:cNvSpPr>
          <p:nvPr>
            <p:ph type="body" sz="quarter" idx="18" hasCustomPrompt="1"/>
          </p:nvPr>
        </p:nvSpPr>
        <p:spPr>
          <a:xfrm>
            <a:off x="7430650" y="4157502"/>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0" name="Text Placeholder 6"/>
          <p:cNvSpPr>
            <a:spLocks noGrp="1"/>
          </p:cNvSpPr>
          <p:nvPr>
            <p:ph type="body" sz="quarter" idx="19" hasCustomPrompt="1"/>
          </p:nvPr>
        </p:nvSpPr>
        <p:spPr>
          <a:xfrm>
            <a:off x="9486173" y="2918768"/>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1" name="Text Placeholder 6"/>
          <p:cNvSpPr>
            <a:spLocks noGrp="1"/>
          </p:cNvSpPr>
          <p:nvPr>
            <p:ph type="body" sz="quarter" idx="20" hasCustomPrompt="1"/>
          </p:nvPr>
        </p:nvSpPr>
        <p:spPr>
          <a:xfrm>
            <a:off x="1089213" y="4158505"/>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2" name="Text Placeholder 6"/>
          <p:cNvSpPr>
            <a:spLocks noGrp="1"/>
          </p:cNvSpPr>
          <p:nvPr>
            <p:ph type="body" sz="quarter" idx="21" hasCustomPrompt="1"/>
          </p:nvPr>
        </p:nvSpPr>
        <p:spPr>
          <a:xfrm>
            <a:off x="3147704" y="2088205"/>
            <a:ext cx="1613646" cy="127986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3" name="Text Placeholder 6"/>
          <p:cNvSpPr>
            <a:spLocks noGrp="1"/>
          </p:cNvSpPr>
          <p:nvPr>
            <p:ph type="body" sz="quarter" idx="22" hasCustomPrompt="1"/>
          </p:nvPr>
        </p:nvSpPr>
        <p:spPr>
          <a:xfrm>
            <a:off x="5289177" y="4158505"/>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4" name="Text Placeholder 6"/>
          <p:cNvSpPr>
            <a:spLocks noGrp="1"/>
          </p:cNvSpPr>
          <p:nvPr>
            <p:ph type="body" sz="quarter" idx="23" hasCustomPrompt="1"/>
          </p:nvPr>
        </p:nvSpPr>
        <p:spPr>
          <a:xfrm>
            <a:off x="7430650" y="2088205"/>
            <a:ext cx="1613646" cy="127986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5" name="Text Placeholder 6"/>
          <p:cNvSpPr>
            <a:spLocks noGrp="1"/>
          </p:cNvSpPr>
          <p:nvPr>
            <p:ph type="body" sz="quarter" idx="24" hasCustomPrompt="1"/>
          </p:nvPr>
        </p:nvSpPr>
        <p:spPr>
          <a:xfrm>
            <a:off x="9486173" y="4187542"/>
            <a:ext cx="1613646" cy="1341388"/>
          </a:xfrm>
        </p:spPr>
        <p:txBody>
          <a:bodyPr>
            <a:normAutofit/>
          </a:bodyPr>
          <a:lstStyle>
            <a:lvl1pPr marL="0" indent="0" algn="ctr">
              <a:buNone/>
              <a:defRPr sz="1400" b="0" i="0" baseline="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Brief explanation of event.</a:t>
            </a:r>
          </a:p>
        </p:txBody>
      </p:sp>
      <p:sp>
        <p:nvSpPr>
          <p:cNvPr id="2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2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2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408396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meline with Pictu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Rectangle 17"/>
          <p:cNvSpPr/>
          <p:nvPr userDrawn="1"/>
        </p:nvSpPr>
        <p:spPr>
          <a:xfrm>
            <a:off x="0" y="3667217"/>
            <a:ext cx="12192000" cy="887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4" name="Oval 3"/>
          <p:cNvSpPr/>
          <p:nvPr userDrawn="1"/>
        </p:nvSpPr>
        <p:spPr>
          <a:xfrm>
            <a:off x="1742485"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userDrawn="1"/>
        </p:nvSpPr>
        <p:spPr>
          <a:xfrm>
            <a:off x="3798008"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userDrawn="1"/>
        </p:nvSpPr>
        <p:spPr>
          <a:xfrm>
            <a:off x="8080954"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userDrawn="1"/>
        </p:nvSpPr>
        <p:spPr>
          <a:xfrm>
            <a:off x="10136477" y="3557269"/>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userDrawn="1"/>
        </p:nvSpPr>
        <p:spPr>
          <a:xfrm>
            <a:off x="5939481" y="3571103"/>
            <a:ext cx="313038" cy="3130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6"/>
          <p:cNvSpPr>
            <a:spLocks noGrp="1"/>
          </p:cNvSpPr>
          <p:nvPr>
            <p:ph type="body" sz="quarter" idx="15" hasCustomPrompt="1"/>
          </p:nvPr>
        </p:nvSpPr>
        <p:spPr>
          <a:xfrm>
            <a:off x="1089213"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0" name="Text Placeholder 6"/>
          <p:cNvSpPr>
            <a:spLocks noGrp="1"/>
          </p:cNvSpPr>
          <p:nvPr>
            <p:ph type="body" sz="quarter" idx="16" hasCustomPrompt="1"/>
          </p:nvPr>
        </p:nvSpPr>
        <p:spPr>
          <a:xfrm>
            <a:off x="3154743" y="4153460"/>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1" name="Text Placeholder 6"/>
          <p:cNvSpPr>
            <a:spLocks noGrp="1"/>
          </p:cNvSpPr>
          <p:nvPr>
            <p:ph type="body" sz="quarter" idx="17" hasCustomPrompt="1"/>
          </p:nvPr>
        </p:nvSpPr>
        <p:spPr>
          <a:xfrm>
            <a:off x="5289177" y="2954144"/>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2" name="Text Placeholder 6"/>
          <p:cNvSpPr>
            <a:spLocks noGrp="1"/>
          </p:cNvSpPr>
          <p:nvPr>
            <p:ph type="body" sz="quarter" idx="18" hasCustomPrompt="1"/>
          </p:nvPr>
        </p:nvSpPr>
        <p:spPr>
          <a:xfrm>
            <a:off x="7430650" y="4157502"/>
            <a:ext cx="1613646" cy="413929"/>
          </a:xfrm>
        </p:spPr>
        <p:txBody>
          <a:bodyPr anchor="t">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13" name="Text Placeholder 6"/>
          <p:cNvSpPr>
            <a:spLocks noGrp="1"/>
          </p:cNvSpPr>
          <p:nvPr>
            <p:ph type="body" sz="quarter" idx="19" hasCustomPrompt="1"/>
          </p:nvPr>
        </p:nvSpPr>
        <p:spPr>
          <a:xfrm>
            <a:off x="9486173" y="2918768"/>
            <a:ext cx="1613646" cy="413929"/>
          </a:xfrm>
        </p:spPr>
        <p:txBody>
          <a:bodyPr anchor="b">
            <a:normAutofit/>
          </a:bodyPr>
          <a:lstStyle>
            <a:lvl1pPr marL="0" indent="0" algn="ctr">
              <a:buNone/>
              <a:defRPr sz="2000" b="0" i="0">
                <a:latin typeface="Segoe UI" panose="020B0502040204020203" pitchFamily="34" charset="0"/>
                <a:ea typeface="Segoe UI" panose="020B0502040204020203" pitchFamily="34" charset="0"/>
                <a:cs typeface="Segoe UI" panose="020B0502040204020203" pitchFamily="34" charset="0"/>
              </a:defRPr>
            </a:lvl1pPr>
          </a:lstStyle>
          <a:p>
            <a:pPr lvl="0"/>
            <a:r>
              <a:rPr lang="en-US" dirty="0"/>
              <a:t>Year</a:t>
            </a:r>
          </a:p>
        </p:txBody>
      </p:sp>
      <p:sp>
        <p:nvSpPr>
          <p:cNvPr id="21" name="Picture Placeholder 20"/>
          <p:cNvSpPr>
            <a:spLocks noGrp="1"/>
          </p:cNvSpPr>
          <p:nvPr>
            <p:ph type="pic" sz="quarter" idx="25"/>
          </p:nvPr>
        </p:nvSpPr>
        <p:spPr>
          <a:xfrm>
            <a:off x="1089025" y="4153459"/>
            <a:ext cx="1614488" cy="1346433"/>
          </a:xfrm>
        </p:spPr>
        <p:txBody>
          <a:bodyPr>
            <a:normAutofit/>
          </a:bodyPr>
          <a:lstStyle>
            <a:lvl1pPr marL="0" indent="0" algn="ctr">
              <a:buNone/>
              <a:defRPr sz="1400"/>
            </a:lvl1pPr>
          </a:lstStyle>
          <a:p>
            <a:r>
              <a:rPr lang="en-US" dirty="0"/>
              <a:t>Click icon to add picture</a:t>
            </a:r>
          </a:p>
        </p:txBody>
      </p:sp>
      <p:sp>
        <p:nvSpPr>
          <p:cNvPr id="22" name="Picture Placeholder 20"/>
          <p:cNvSpPr>
            <a:spLocks noGrp="1"/>
          </p:cNvSpPr>
          <p:nvPr>
            <p:ph type="pic" sz="quarter" idx="26"/>
          </p:nvPr>
        </p:nvSpPr>
        <p:spPr>
          <a:xfrm>
            <a:off x="3144736" y="2021640"/>
            <a:ext cx="1614488" cy="1346433"/>
          </a:xfrm>
        </p:spPr>
        <p:txBody>
          <a:bodyPr>
            <a:normAutofit/>
          </a:bodyPr>
          <a:lstStyle>
            <a:lvl1pPr marL="0" indent="0" algn="ctr">
              <a:buNone/>
              <a:defRPr sz="1400"/>
            </a:lvl1pPr>
          </a:lstStyle>
          <a:p>
            <a:r>
              <a:rPr lang="en-US" dirty="0"/>
              <a:t>Click icon to add picture</a:t>
            </a:r>
          </a:p>
        </p:txBody>
      </p:sp>
      <p:sp>
        <p:nvSpPr>
          <p:cNvPr id="23" name="Picture Placeholder 20"/>
          <p:cNvSpPr>
            <a:spLocks noGrp="1"/>
          </p:cNvSpPr>
          <p:nvPr>
            <p:ph type="pic" sz="quarter" idx="27"/>
          </p:nvPr>
        </p:nvSpPr>
        <p:spPr>
          <a:xfrm>
            <a:off x="5289177" y="4183285"/>
            <a:ext cx="1614488" cy="1346433"/>
          </a:xfrm>
        </p:spPr>
        <p:txBody>
          <a:bodyPr>
            <a:normAutofit/>
          </a:bodyPr>
          <a:lstStyle>
            <a:lvl1pPr marL="0" indent="0" algn="ctr">
              <a:buNone/>
              <a:defRPr sz="1400"/>
            </a:lvl1pPr>
          </a:lstStyle>
          <a:p>
            <a:r>
              <a:rPr lang="en-US" dirty="0"/>
              <a:t>Click icon to add picture</a:t>
            </a:r>
          </a:p>
        </p:txBody>
      </p:sp>
      <p:sp>
        <p:nvSpPr>
          <p:cNvPr id="24" name="Picture Placeholder 20"/>
          <p:cNvSpPr>
            <a:spLocks noGrp="1"/>
          </p:cNvSpPr>
          <p:nvPr>
            <p:ph type="pic" sz="quarter" idx="28"/>
          </p:nvPr>
        </p:nvSpPr>
        <p:spPr>
          <a:xfrm>
            <a:off x="7342574" y="2021640"/>
            <a:ext cx="1614488" cy="1346433"/>
          </a:xfrm>
        </p:spPr>
        <p:txBody>
          <a:bodyPr>
            <a:normAutofit/>
          </a:bodyPr>
          <a:lstStyle>
            <a:lvl1pPr marL="0" indent="0" algn="ctr">
              <a:buNone/>
              <a:defRPr sz="1400"/>
            </a:lvl1pPr>
          </a:lstStyle>
          <a:p>
            <a:r>
              <a:rPr lang="en-US" dirty="0"/>
              <a:t>Click icon to add picture</a:t>
            </a:r>
          </a:p>
        </p:txBody>
      </p:sp>
      <p:sp>
        <p:nvSpPr>
          <p:cNvPr id="26" name="Picture Placeholder 20"/>
          <p:cNvSpPr>
            <a:spLocks noGrp="1"/>
          </p:cNvSpPr>
          <p:nvPr>
            <p:ph type="pic" sz="quarter" idx="29"/>
          </p:nvPr>
        </p:nvSpPr>
        <p:spPr>
          <a:xfrm>
            <a:off x="9486173" y="4153458"/>
            <a:ext cx="1614488" cy="1346433"/>
          </a:xfrm>
        </p:spPr>
        <p:txBody>
          <a:bodyPr>
            <a:normAutofit/>
          </a:bodyPr>
          <a:lstStyle>
            <a:lvl1pPr marL="0" indent="0" algn="ctr">
              <a:buNone/>
              <a:defRPr sz="1400"/>
            </a:lvl1pPr>
          </a:lstStyle>
          <a:p>
            <a:r>
              <a:rPr lang="en-US" dirty="0"/>
              <a:t>Click icon to add picture</a:t>
            </a:r>
          </a:p>
        </p:txBody>
      </p:sp>
      <p:sp>
        <p:nvSpPr>
          <p:cNvPr id="25"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27"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28"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738265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Content Placeholder 4"/>
          <p:cNvSpPr>
            <a:spLocks noGrp="1"/>
          </p:cNvSpPr>
          <p:nvPr>
            <p:ph sz="quarter" idx="11"/>
          </p:nvPr>
        </p:nvSpPr>
        <p:spPr>
          <a:xfrm>
            <a:off x="838200" y="1838325"/>
            <a:ext cx="10515600" cy="377716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3"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4"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834628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8"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9"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4148134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B">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5" name="Content Placeholder 4"/>
          <p:cNvSpPr>
            <a:spLocks noGrp="1"/>
          </p:cNvSpPr>
          <p:nvPr>
            <p:ph sz="quarter" idx="11"/>
          </p:nvPr>
        </p:nvSpPr>
        <p:spPr>
          <a:xfrm>
            <a:off x="838200" y="1838325"/>
            <a:ext cx="10515600" cy="377716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1"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2"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bg1">
                    <a:lumMod val="90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036818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B Curv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Content Placeholder 4"/>
          <p:cNvSpPr>
            <a:spLocks noGrp="1"/>
          </p:cNvSpPr>
          <p:nvPr>
            <p:ph sz="quarter" idx="11"/>
          </p:nvPr>
        </p:nvSpPr>
        <p:spPr>
          <a:xfrm>
            <a:off x="838200" y="1838325"/>
            <a:ext cx="10515600" cy="3257657"/>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0"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1"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50314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sz="quarter" idx="12"/>
          </p:nvPr>
        </p:nvSpPr>
        <p:spPr>
          <a:xfrm>
            <a:off x="6398803" y="1828800"/>
            <a:ext cx="4954997" cy="3797449"/>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9" name="Content Placeholder 6"/>
          <p:cNvSpPr>
            <a:spLocks noGrp="1"/>
          </p:cNvSpPr>
          <p:nvPr>
            <p:ph sz="quarter" idx="13"/>
          </p:nvPr>
        </p:nvSpPr>
        <p:spPr>
          <a:xfrm>
            <a:off x="838199" y="1828800"/>
            <a:ext cx="4954997" cy="37974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43908" y="5970521"/>
            <a:ext cx="427476" cy="543402"/>
          </a:xfrm>
          <a:prstGeom prst="rect">
            <a:avLst/>
          </a:prstGeom>
        </p:spPr>
      </p:pic>
      <p:sp>
        <p:nvSpPr>
          <p:cNvPr id="15"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6"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7"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2124461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6"/>
          <p:cNvSpPr>
            <a:spLocks noGrp="1"/>
          </p:cNvSpPr>
          <p:nvPr>
            <p:ph sz="quarter" idx="12"/>
          </p:nvPr>
        </p:nvSpPr>
        <p:spPr>
          <a:xfrm>
            <a:off x="6398803" y="2654132"/>
            <a:ext cx="4954997" cy="2972117"/>
          </a:xfrm>
          <a:noFill/>
        </p:spPr>
        <p:txBody>
          <a:bodyPr>
            <a:normAutofit/>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p:cNvSpPr>
            <a:spLocks noGrp="1"/>
          </p:cNvSpPr>
          <p:nvPr>
            <p:ph sz="quarter" idx="13"/>
          </p:nvPr>
        </p:nvSpPr>
        <p:spPr>
          <a:xfrm>
            <a:off x="838199" y="2654132"/>
            <a:ext cx="4954997" cy="2972117"/>
          </a:xfrm>
        </p:spPr>
        <p:txBody>
          <a:bodyPr>
            <a:normAutofit/>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3"/>
          <p:cNvSpPr>
            <a:spLocks noGrp="1"/>
          </p:cNvSpPr>
          <p:nvPr>
            <p:ph type="body" sz="quarter" idx="14" hasCustomPrompt="1"/>
          </p:nvPr>
        </p:nvSpPr>
        <p:spPr>
          <a:xfrm>
            <a:off x="6398802" y="1828800"/>
            <a:ext cx="4974047" cy="677863"/>
          </a:xfrm>
        </p:spPr>
        <p:txBody>
          <a:bodyPr>
            <a:noAutofit/>
          </a:bodyPr>
          <a:lstStyle>
            <a:lvl1pPr marL="0" indent="0">
              <a:buNone/>
              <a:defRPr sz="3000" baseline="0">
                <a:latin typeface="Segoe UI Light" panose="020B0502040204020203" pitchFamily="34" charset="0"/>
              </a:defRPr>
            </a:lvl1pPr>
          </a:lstStyle>
          <a:p>
            <a:pPr lvl="0"/>
            <a:r>
              <a:rPr lang="en-US" dirty="0"/>
              <a:t>Click to edit Master title style</a:t>
            </a:r>
          </a:p>
        </p:txBody>
      </p:sp>
      <p:sp>
        <p:nvSpPr>
          <p:cNvPr id="8" name="Text Placeholder 3"/>
          <p:cNvSpPr>
            <a:spLocks noGrp="1"/>
          </p:cNvSpPr>
          <p:nvPr>
            <p:ph type="body" sz="quarter" idx="15" hasCustomPrompt="1"/>
          </p:nvPr>
        </p:nvSpPr>
        <p:spPr>
          <a:xfrm>
            <a:off x="855038" y="1828800"/>
            <a:ext cx="4974047" cy="677863"/>
          </a:xfrm>
        </p:spPr>
        <p:txBody>
          <a:bodyPr>
            <a:noAutofit/>
          </a:bodyPr>
          <a:lstStyle>
            <a:lvl1pPr marL="0" indent="0">
              <a:buNone/>
              <a:defRPr sz="3000" baseline="0">
                <a:latin typeface="Segoe UI Light" panose="020B0502040204020203" pitchFamily="34" charset="0"/>
              </a:defRPr>
            </a:lvl1pPr>
          </a:lstStyle>
          <a:p>
            <a:pPr lvl="0"/>
            <a:r>
              <a:rPr lang="en-US" dirty="0"/>
              <a:t>Click to edit Master title style</a:t>
            </a:r>
          </a:p>
        </p:txBody>
      </p:sp>
      <p:sp>
        <p:nvSpPr>
          <p:cNvPr id="13"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14"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5"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3329488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199" y="1030143"/>
            <a:ext cx="10515601" cy="1325563"/>
          </a:xfrm>
        </p:spPr>
        <p:txBody>
          <a:bodyPr/>
          <a:lstStyle>
            <a:lvl1pPr>
              <a:defRPr>
                <a:solidFill>
                  <a:schemeClr val="bg1"/>
                </a:solidFill>
              </a:defRPr>
            </a:lvl1pPr>
          </a:lstStyle>
          <a:p>
            <a:r>
              <a:rPr lang="en-US"/>
              <a:t>Click to edit Master title style</a:t>
            </a:r>
            <a:endParaRPr lang="en-US" dirty="0"/>
          </a:p>
        </p:txBody>
      </p:sp>
      <p:sp>
        <p:nvSpPr>
          <p:cNvPr id="8"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9"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0"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158824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26744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2"/>
          </p:nvPr>
        </p:nvSpPr>
        <p:spPr>
          <a:xfrm>
            <a:off x="4660810" y="6291608"/>
            <a:ext cx="1095411"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en-US" dirty="0"/>
          </a:p>
        </p:txBody>
      </p:sp>
      <p:sp>
        <p:nvSpPr>
          <p:cNvPr id="9" name="Footer Placeholder 4"/>
          <p:cNvSpPr>
            <a:spLocks noGrp="1"/>
          </p:cNvSpPr>
          <p:nvPr>
            <p:ph type="ftr" sz="quarter" idx="3"/>
          </p:nvPr>
        </p:nvSpPr>
        <p:spPr>
          <a:xfrm>
            <a:off x="838200" y="6291608"/>
            <a:ext cx="3743325"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r>
              <a:rPr lang="en-US"/>
              <a:t>October 2023</a:t>
            </a:r>
            <a:endParaRPr lang="en-US" dirty="0"/>
          </a:p>
        </p:txBody>
      </p:sp>
      <p:sp>
        <p:nvSpPr>
          <p:cNvPr id="10" name="Slide Number Placeholder 5"/>
          <p:cNvSpPr>
            <a:spLocks noGrp="1"/>
          </p:cNvSpPr>
          <p:nvPr>
            <p:ph type="sldNum" sz="quarter" idx="4"/>
          </p:nvPr>
        </p:nvSpPr>
        <p:spPr>
          <a:xfrm>
            <a:off x="5835506" y="6291608"/>
            <a:ext cx="425594"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86EE7409-6A40-4D5F-9523-C70A03FE5356}" type="slidenum">
              <a:rPr lang="en-US" smtClean="0"/>
              <a:pPr/>
              <a:t>‹#›</a:t>
            </a:fld>
            <a:endParaRPr lang="en-US" dirty="0"/>
          </a:p>
        </p:txBody>
      </p:sp>
    </p:spTree>
    <p:extLst>
      <p:ext uri="{BB962C8B-B14F-4D97-AF65-F5344CB8AC3E}">
        <p14:creationId xmlns:p14="http://schemas.microsoft.com/office/powerpoint/2010/main" val="764034938"/>
      </p:ext>
    </p:extLst>
  </p:cSld>
  <p:clrMap bg1="lt1" tx1="dk1" bg2="lt2" tx2="dk2" accent1="accent1" accent2="accent2" accent3="accent3" accent4="accent4" accent5="accent5" accent6="accent6" hlink="hlink" folHlink="folHlink"/>
  <p:sldLayoutIdLst>
    <p:sldLayoutId id="2147483654" r:id="rId1"/>
    <p:sldLayoutId id="2147483656" r:id="rId2"/>
    <p:sldLayoutId id="2147483658" r:id="rId3"/>
    <p:sldLayoutId id="2147483680" r:id="rId4"/>
    <p:sldLayoutId id="2147483670" r:id="rId5"/>
    <p:sldLayoutId id="2147483673" r:id="rId6"/>
    <p:sldLayoutId id="2147483659" r:id="rId7"/>
    <p:sldLayoutId id="2147483677" r:id="rId8"/>
    <p:sldLayoutId id="2147483655" r:id="rId9"/>
    <p:sldLayoutId id="2147483661" r:id="rId10"/>
    <p:sldLayoutId id="2147483669" r:id="rId11"/>
    <p:sldLayoutId id="2147483666" r:id="rId12"/>
    <p:sldLayoutId id="2147483664" r:id="rId13"/>
    <p:sldLayoutId id="2147483671" r:id="rId14"/>
    <p:sldLayoutId id="2147483662" r:id="rId15"/>
    <p:sldLayoutId id="2147483672" r:id="rId16"/>
    <p:sldLayoutId id="2147483674" r:id="rId17"/>
    <p:sldLayoutId id="2147483675" r:id="rId18"/>
    <p:sldLayoutId id="2147483663" r:id="rId19"/>
    <p:sldLayoutId id="2147483681" r:id="rId20"/>
    <p:sldLayoutId id="2147483665" r:id="rId21"/>
    <p:sldLayoutId id="2147483676" r:id="rId22"/>
    <p:sldLayoutId id="2147483679" r:id="rId23"/>
    <p:sldLayoutId id="2147483678" r:id="rId24"/>
    <p:sldLayoutId id="2147483667" r:id="rId25"/>
    <p:sldLayoutId id="2147483668" r:id="rId26"/>
  </p:sldLayoutIdLst>
  <p:hf sldNum="0" hdr="0" dt="0"/>
  <p:txStyles>
    <p:titleStyle>
      <a:lvl1pPr algn="l" defTabSz="914400" rtl="0" eaLnBrk="1" latinLnBrk="0" hangingPunct="1">
        <a:lnSpc>
          <a:spcPct val="90000"/>
        </a:lnSpc>
        <a:spcBef>
          <a:spcPct val="0"/>
        </a:spcBef>
        <a:buNone/>
        <a:defRPr sz="4400" b="0" i="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228600" indent="-228600" algn="l" defTabSz="914400" rtl="0" eaLnBrk="1" latinLnBrk="0" hangingPunct="1">
        <a:lnSpc>
          <a:spcPct val="100000"/>
        </a:lnSpc>
        <a:spcBef>
          <a:spcPts val="1000"/>
        </a:spcBef>
        <a:spcAft>
          <a:spcPts val="1200"/>
        </a:spcAft>
        <a:buFont typeface="Arial"/>
        <a:buChar char="•"/>
        <a:defRPr sz="2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100000"/>
        </a:lnSpc>
        <a:spcBef>
          <a:spcPts val="500"/>
        </a:spcBef>
        <a:spcAft>
          <a:spcPts val="1200"/>
        </a:spcAft>
        <a:buFont typeface="Arial"/>
        <a:buChar char="•"/>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100000"/>
        </a:lnSpc>
        <a:spcBef>
          <a:spcPts val="500"/>
        </a:spcBef>
        <a:spcAft>
          <a:spcPts val="1200"/>
        </a:spcAft>
        <a:buFont typeface="Arial"/>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100000"/>
        </a:lnSpc>
        <a:spcBef>
          <a:spcPts val="500"/>
        </a:spcBef>
        <a:spcAft>
          <a:spcPts val="1200"/>
        </a:spcAft>
        <a:buFont typeface="Arial"/>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100000"/>
        </a:lnSpc>
        <a:spcBef>
          <a:spcPts val="500"/>
        </a:spcBef>
        <a:spcAft>
          <a:spcPts val="1200"/>
        </a:spcAft>
        <a:buFont typeface="Arial"/>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5.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hyperlink" Target="https://mn.hb101.org/nav/programs/"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3" Type="http://schemas.openxmlformats.org/officeDocument/2006/relationships/hyperlink" Target="mailto:HS.Housing.GRH@hennepin.us" TargetMode="External"/><Relationship Id="rId2" Type="http://schemas.openxmlformats.org/officeDocument/2006/relationships/notesSlide" Target="../notesSlides/notesSlide24.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8112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Eligible Providers</a:t>
            </a:r>
          </a:p>
        </p:txBody>
      </p:sp>
      <p:sp>
        <p:nvSpPr>
          <p:cNvPr id="3" name="Content Placeholder 2"/>
          <p:cNvSpPr>
            <a:spLocks noGrp="1"/>
          </p:cNvSpPr>
          <p:nvPr>
            <p:ph sz="quarter" idx="11"/>
          </p:nvPr>
        </p:nvSpPr>
        <p:spPr/>
        <p:txBody>
          <a:bodyPr>
            <a:noAutofit/>
          </a:bodyPr>
          <a:lstStyle/>
          <a:p>
            <a:r>
              <a:rPr lang="en-US" dirty="0"/>
              <a:t>Sign a Housing Support Agreement with a county or tribal government, and</a:t>
            </a:r>
          </a:p>
          <a:p>
            <a:r>
              <a:rPr lang="en-US" dirty="0"/>
              <a:t>Offer food*, a bed and bedding, clothing storage, linen, laundry supplies, and housekeeping and must keep up the building and grounds.</a:t>
            </a:r>
          </a:p>
          <a:p>
            <a:pPr marL="457200" lvl="1" indent="0">
              <a:buNone/>
            </a:pPr>
            <a:r>
              <a:rPr lang="en-US" sz="2000" i="1" dirty="0"/>
              <a:t>*</a:t>
            </a:r>
            <a:r>
              <a:rPr lang="en-US" sz="2000" i="1" dirty="0">
                <a:effectLst/>
                <a:ea typeface="Calibri" panose="020F0502020204030204" pitchFamily="34" charset="0"/>
              </a:rPr>
              <a:t>In community-based settings providers are not required to offer meals. They are required to ensure that living units have a basic kitchen where participants can fix their own nutritious meals. Participants can access SNAP benefits to help cover the cost of their food</a:t>
            </a:r>
            <a:r>
              <a:rPr lang="en-US" sz="2000" i="1" dirty="0"/>
              <a:t>.</a:t>
            </a:r>
          </a:p>
        </p:txBody>
      </p:sp>
      <p:sp>
        <p:nvSpPr>
          <p:cNvPr id="4" name="Footer Placeholder 3">
            <a:extLst>
              <a:ext uri="{FF2B5EF4-FFF2-40B4-BE49-F238E27FC236}">
                <a16:creationId xmlns:a16="http://schemas.microsoft.com/office/drawing/2014/main" id="{D2274689-4F72-6460-881F-A02F11D040DA}"/>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584941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030143"/>
            <a:ext cx="10515601" cy="1794700"/>
          </a:xfrm>
        </p:spPr>
        <p:txBody>
          <a:bodyPr>
            <a:normAutofit fontScale="90000"/>
          </a:bodyPr>
          <a:lstStyle/>
          <a:p>
            <a:r>
              <a:rPr lang="en-US" dirty="0"/>
              <a:t>How to Become a Housing Support Provider in Hennepin County – Request for Proposal Process</a:t>
            </a:r>
          </a:p>
        </p:txBody>
      </p:sp>
      <p:sp>
        <p:nvSpPr>
          <p:cNvPr id="3" name="Footer Placeholder 2">
            <a:extLst>
              <a:ext uri="{FF2B5EF4-FFF2-40B4-BE49-F238E27FC236}">
                <a16:creationId xmlns:a16="http://schemas.microsoft.com/office/drawing/2014/main" id="{236C85F9-09C2-E4C7-7CB0-36FAA0689C98}"/>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948804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7B95-513A-4D61-AD9C-1EE83B65930E}"/>
              </a:ext>
            </a:extLst>
          </p:cNvPr>
          <p:cNvSpPr>
            <a:spLocks noGrp="1"/>
          </p:cNvSpPr>
          <p:nvPr>
            <p:ph type="title"/>
          </p:nvPr>
        </p:nvSpPr>
        <p:spPr/>
        <p:txBody>
          <a:bodyPr/>
          <a:lstStyle/>
          <a:p>
            <a:r>
              <a:rPr lang="en-US" dirty="0"/>
              <a:t>What is the Request for Proposal (RFP)?</a:t>
            </a:r>
          </a:p>
        </p:txBody>
      </p:sp>
      <p:sp>
        <p:nvSpPr>
          <p:cNvPr id="3" name="Content Placeholder 2">
            <a:extLst>
              <a:ext uri="{FF2B5EF4-FFF2-40B4-BE49-F238E27FC236}">
                <a16:creationId xmlns:a16="http://schemas.microsoft.com/office/drawing/2014/main" id="{C66DF1C4-0806-4383-AB08-B5D9D6DBB41E}"/>
              </a:ext>
            </a:extLst>
          </p:cNvPr>
          <p:cNvSpPr>
            <a:spLocks noGrp="1"/>
          </p:cNvSpPr>
          <p:nvPr>
            <p:ph sz="quarter" idx="11"/>
          </p:nvPr>
        </p:nvSpPr>
        <p:spPr/>
        <p:txBody>
          <a:bodyPr/>
          <a:lstStyle/>
          <a:p>
            <a:r>
              <a:rPr lang="en-US" sz="3600" b="0" i="0" dirty="0">
                <a:solidFill>
                  <a:schemeClr val="tx2"/>
                </a:solidFill>
                <a:effectLst/>
              </a:rPr>
              <a:t>A document </a:t>
            </a:r>
            <a:r>
              <a:rPr lang="en-US" sz="3600" dirty="0">
                <a:solidFill>
                  <a:schemeClr val="tx2"/>
                </a:solidFill>
              </a:rPr>
              <a:t>that:</a:t>
            </a:r>
          </a:p>
          <a:p>
            <a:pPr lvl="1"/>
            <a:r>
              <a:rPr lang="en-US" sz="3200" b="0" i="0" dirty="0">
                <a:solidFill>
                  <a:schemeClr val="tx2"/>
                </a:solidFill>
                <a:effectLst/>
              </a:rPr>
              <a:t>Announces proposals are being accepted by Hennepin County from potential housing providers</a:t>
            </a:r>
          </a:p>
          <a:p>
            <a:pPr lvl="1"/>
            <a:r>
              <a:rPr lang="en-US" sz="3200" dirty="0">
                <a:solidFill>
                  <a:schemeClr val="tx2"/>
                </a:solidFill>
              </a:rPr>
              <a:t>Describes who is eligible to apply and r</a:t>
            </a:r>
            <a:r>
              <a:rPr lang="en-US" sz="3200" b="0" i="0" dirty="0">
                <a:solidFill>
                  <a:schemeClr val="tx2"/>
                </a:solidFill>
                <a:effectLst/>
              </a:rPr>
              <a:t>equirements</a:t>
            </a:r>
            <a:r>
              <a:rPr lang="en-US" sz="3200" dirty="0">
                <a:solidFill>
                  <a:schemeClr val="tx2"/>
                </a:solidFill>
              </a:rPr>
              <a:t> like</a:t>
            </a:r>
            <a:r>
              <a:rPr lang="en-US" sz="3200" b="0" i="0" dirty="0">
                <a:solidFill>
                  <a:schemeClr val="tx2"/>
                </a:solidFill>
                <a:effectLst/>
              </a:rPr>
              <a:t> deadlines, terms, and conditions</a:t>
            </a:r>
          </a:p>
          <a:p>
            <a:pPr marL="0" indent="0">
              <a:buNone/>
            </a:pPr>
            <a:endParaRPr lang="en-US" sz="3600" b="0" i="0" dirty="0">
              <a:solidFill>
                <a:schemeClr val="tx2"/>
              </a:solidFill>
              <a:effectLst/>
            </a:endParaRPr>
          </a:p>
          <a:p>
            <a:endParaRPr lang="en-US" dirty="0">
              <a:solidFill>
                <a:schemeClr val="tx2"/>
              </a:solidFill>
            </a:endParaRPr>
          </a:p>
          <a:p>
            <a:endParaRPr lang="en-US" dirty="0">
              <a:solidFill>
                <a:schemeClr val="tx2"/>
              </a:solidFill>
            </a:endParaRPr>
          </a:p>
          <a:p>
            <a:endParaRPr lang="en-US" dirty="0">
              <a:solidFill>
                <a:schemeClr val="tx2"/>
              </a:solidFill>
            </a:endParaRPr>
          </a:p>
          <a:p>
            <a:endParaRPr lang="en-US" dirty="0">
              <a:solidFill>
                <a:schemeClr val="tx2"/>
              </a:solidFill>
            </a:endParaRPr>
          </a:p>
        </p:txBody>
      </p:sp>
      <p:sp>
        <p:nvSpPr>
          <p:cNvPr id="4" name="Footer Placeholder 3">
            <a:extLst>
              <a:ext uri="{FF2B5EF4-FFF2-40B4-BE49-F238E27FC236}">
                <a16:creationId xmlns:a16="http://schemas.microsoft.com/office/drawing/2014/main" id="{83021FB6-DB34-21E4-E61F-438B470D1A15}"/>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312477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3459B-898D-4CB2-A657-21B2F9C2EACC}"/>
              </a:ext>
            </a:extLst>
          </p:cNvPr>
          <p:cNvSpPr>
            <a:spLocks noGrp="1"/>
          </p:cNvSpPr>
          <p:nvPr>
            <p:ph type="title"/>
          </p:nvPr>
        </p:nvSpPr>
        <p:spPr/>
        <p:txBody>
          <a:bodyPr/>
          <a:lstStyle/>
          <a:p>
            <a:r>
              <a:rPr lang="en-US" dirty="0"/>
              <a:t>Behind the Scenes</a:t>
            </a:r>
          </a:p>
        </p:txBody>
      </p:sp>
      <p:pic>
        <p:nvPicPr>
          <p:cNvPr id="11" name="Picture Placeholder 10" descr="Group brainstorm">
            <a:extLst>
              <a:ext uri="{FF2B5EF4-FFF2-40B4-BE49-F238E27FC236}">
                <a16:creationId xmlns:a16="http://schemas.microsoft.com/office/drawing/2014/main" id="{02E452BC-4363-4EF9-8BE6-69D0CA06DED3}"/>
              </a:ext>
            </a:extLst>
          </p:cNvPr>
          <p:cNvPicPr>
            <a:picLocks noGrp="1" noChangeAspect="1"/>
          </p:cNvPicPr>
          <p:nvPr>
            <p:ph type="pic" sz="quarter" idx="11"/>
          </p:nvPr>
        </p:nvPicPr>
        <p:blipFill>
          <a:blip r:embed="rId3">
            <a:extLst>
              <a:ext uri="{96DAC541-7B7A-43D3-8B79-37D633B846F1}">
                <asvg:svgBlip xmlns:asvg="http://schemas.microsoft.com/office/drawing/2016/SVG/main" r:embed="rId4"/>
              </a:ext>
            </a:extLst>
          </a:blip>
          <a:srcRect t="46" b="46"/>
          <a:stretch>
            <a:fillRect/>
          </a:stretch>
        </p:blipFill>
        <p:spPr/>
      </p:pic>
      <p:pic>
        <p:nvPicPr>
          <p:cNvPr id="13" name="Picture Placeholder 12" descr="Document">
            <a:extLst>
              <a:ext uri="{FF2B5EF4-FFF2-40B4-BE49-F238E27FC236}">
                <a16:creationId xmlns:a16="http://schemas.microsoft.com/office/drawing/2014/main" id="{D385DBC9-E17D-46E8-9176-FF85B9A6A641}"/>
              </a:ext>
            </a:extLst>
          </p:cNvPr>
          <p:cNvPicPr>
            <a:picLocks noGrp="1" noChangeAspect="1"/>
          </p:cNvPicPr>
          <p:nvPr>
            <p:ph type="pic" sz="quarter" idx="12"/>
          </p:nvPr>
        </p:nvPicPr>
        <p:blipFill>
          <a:blip r:embed="rId5">
            <a:extLst>
              <a:ext uri="{96DAC541-7B7A-43D3-8B79-37D633B846F1}">
                <asvg:svgBlip xmlns:asvg="http://schemas.microsoft.com/office/drawing/2016/SVG/main" r:embed="rId6"/>
              </a:ext>
            </a:extLst>
          </a:blip>
          <a:srcRect t="46" b="46"/>
          <a:stretch>
            <a:fillRect/>
          </a:stretch>
        </p:blipFill>
        <p:spPr/>
      </p:pic>
      <p:pic>
        <p:nvPicPr>
          <p:cNvPr id="15" name="Picture Placeholder 14" descr="Volume">
            <a:extLst>
              <a:ext uri="{FF2B5EF4-FFF2-40B4-BE49-F238E27FC236}">
                <a16:creationId xmlns:a16="http://schemas.microsoft.com/office/drawing/2014/main" id="{409E49B5-3937-41F1-BB66-7262EC8A87D0}"/>
              </a:ext>
            </a:extLst>
          </p:cNvPr>
          <p:cNvPicPr>
            <a:picLocks noGrp="1" noChangeAspect="1"/>
          </p:cNvPicPr>
          <p:nvPr>
            <p:ph type="pic" sz="quarter" idx="13"/>
          </p:nvPr>
        </p:nvPicPr>
        <p:blipFill>
          <a:blip r:embed="rId7">
            <a:extLst>
              <a:ext uri="{96DAC541-7B7A-43D3-8B79-37D633B846F1}">
                <asvg:svgBlip xmlns:asvg="http://schemas.microsoft.com/office/drawing/2016/SVG/main" r:embed="rId8"/>
              </a:ext>
            </a:extLst>
          </a:blip>
          <a:srcRect t="46" b="46"/>
          <a:stretch>
            <a:fillRect/>
          </a:stretch>
        </p:blipFill>
        <p:spPr/>
      </p:pic>
      <p:sp>
        <p:nvSpPr>
          <p:cNvPr id="6" name="Text Placeholder 5">
            <a:extLst>
              <a:ext uri="{FF2B5EF4-FFF2-40B4-BE49-F238E27FC236}">
                <a16:creationId xmlns:a16="http://schemas.microsoft.com/office/drawing/2014/main" id="{A579F54E-0DBE-4EF1-AB87-6FE5DF05AC34}"/>
              </a:ext>
            </a:extLst>
          </p:cNvPr>
          <p:cNvSpPr>
            <a:spLocks noGrp="1"/>
          </p:cNvSpPr>
          <p:nvPr>
            <p:ph type="body" sz="quarter" idx="20"/>
          </p:nvPr>
        </p:nvSpPr>
        <p:spPr>
          <a:xfrm>
            <a:off x="1856509" y="4243346"/>
            <a:ext cx="2117820" cy="1307600"/>
          </a:xfrm>
        </p:spPr>
        <p:txBody>
          <a:bodyPr>
            <a:noAutofit/>
          </a:bodyPr>
          <a:lstStyle/>
          <a:p>
            <a:r>
              <a:rPr lang="en-US" sz="2000" dirty="0"/>
              <a:t>Strategic planning to identify priority populations and critical needs</a:t>
            </a:r>
          </a:p>
        </p:txBody>
      </p:sp>
      <p:sp>
        <p:nvSpPr>
          <p:cNvPr id="7" name="Text Placeholder 6">
            <a:extLst>
              <a:ext uri="{FF2B5EF4-FFF2-40B4-BE49-F238E27FC236}">
                <a16:creationId xmlns:a16="http://schemas.microsoft.com/office/drawing/2014/main" id="{CAE391DC-5C60-40A6-B873-93AB82F53CB5}"/>
              </a:ext>
            </a:extLst>
          </p:cNvPr>
          <p:cNvSpPr>
            <a:spLocks noGrp="1"/>
          </p:cNvSpPr>
          <p:nvPr>
            <p:ph type="body" sz="quarter" idx="21"/>
          </p:nvPr>
        </p:nvSpPr>
        <p:spPr>
          <a:xfrm>
            <a:off x="4692073" y="4243345"/>
            <a:ext cx="2946400" cy="1630981"/>
          </a:xfrm>
        </p:spPr>
        <p:txBody>
          <a:bodyPr>
            <a:noAutofit/>
          </a:bodyPr>
          <a:lstStyle/>
          <a:p>
            <a:r>
              <a:rPr lang="en-US" sz="2000" dirty="0"/>
              <a:t>RFP is written to attract providers who can offer stable housing to priority populations and meet critical needs</a:t>
            </a:r>
          </a:p>
        </p:txBody>
      </p:sp>
      <p:sp>
        <p:nvSpPr>
          <p:cNvPr id="8" name="Text Placeholder 7">
            <a:extLst>
              <a:ext uri="{FF2B5EF4-FFF2-40B4-BE49-F238E27FC236}">
                <a16:creationId xmlns:a16="http://schemas.microsoft.com/office/drawing/2014/main" id="{D071ED77-5929-443B-91DE-0C876C9E5475}"/>
              </a:ext>
            </a:extLst>
          </p:cNvPr>
          <p:cNvSpPr>
            <a:spLocks noGrp="1"/>
          </p:cNvSpPr>
          <p:nvPr>
            <p:ph type="body" sz="quarter" idx="22"/>
          </p:nvPr>
        </p:nvSpPr>
        <p:spPr>
          <a:xfrm>
            <a:off x="8229599" y="4243345"/>
            <a:ext cx="2498272" cy="1504311"/>
          </a:xfrm>
        </p:spPr>
        <p:txBody>
          <a:bodyPr>
            <a:noAutofit/>
          </a:bodyPr>
          <a:lstStyle/>
          <a:p>
            <a:r>
              <a:rPr lang="en-US" sz="2000" dirty="0"/>
              <a:t>Notification sent from Supplier Portal to providers about the RFP</a:t>
            </a:r>
          </a:p>
        </p:txBody>
      </p:sp>
      <p:sp>
        <p:nvSpPr>
          <p:cNvPr id="3" name="Footer Placeholder 2">
            <a:extLst>
              <a:ext uri="{FF2B5EF4-FFF2-40B4-BE49-F238E27FC236}">
                <a16:creationId xmlns:a16="http://schemas.microsoft.com/office/drawing/2014/main" id="{E7F09CBB-4F92-179F-FEA7-1B87ABC3B3C7}"/>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792171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E3E7-DD97-486A-BA40-DA040C04B6F8}"/>
              </a:ext>
            </a:extLst>
          </p:cNvPr>
          <p:cNvSpPr>
            <a:spLocks noGrp="1"/>
          </p:cNvSpPr>
          <p:nvPr>
            <p:ph type="title"/>
          </p:nvPr>
        </p:nvSpPr>
        <p:spPr/>
        <p:txBody>
          <a:bodyPr/>
          <a:lstStyle/>
          <a:p>
            <a:r>
              <a:rPr lang="en-US" dirty="0"/>
              <a:t>Typical Timeline for the Annual Housing Support Request for Proposal (RFP) Process</a:t>
            </a:r>
          </a:p>
        </p:txBody>
      </p:sp>
      <p:sp>
        <p:nvSpPr>
          <p:cNvPr id="3" name="Text Placeholder 2">
            <a:extLst>
              <a:ext uri="{FF2B5EF4-FFF2-40B4-BE49-F238E27FC236}">
                <a16:creationId xmlns:a16="http://schemas.microsoft.com/office/drawing/2014/main" id="{E685C903-4938-4FBE-AD66-D5361BB0E932}"/>
              </a:ext>
            </a:extLst>
          </p:cNvPr>
          <p:cNvSpPr>
            <a:spLocks noGrp="1"/>
          </p:cNvSpPr>
          <p:nvPr>
            <p:ph type="body" sz="quarter" idx="15"/>
          </p:nvPr>
        </p:nvSpPr>
        <p:spPr>
          <a:xfrm>
            <a:off x="942109" y="2954144"/>
            <a:ext cx="1760750" cy="413929"/>
          </a:xfrm>
        </p:spPr>
        <p:txBody>
          <a:bodyPr>
            <a:noAutofit/>
          </a:bodyPr>
          <a:lstStyle/>
          <a:p>
            <a:r>
              <a:rPr lang="en-US" dirty="0"/>
              <a:t>Early January</a:t>
            </a:r>
          </a:p>
        </p:txBody>
      </p:sp>
      <p:sp>
        <p:nvSpPr>
          <p:cNvPr id="4" name="Text Placeholder 3">
            <a:extLst>
              <a:ext uri="{FF2B5EF4-FFF2-40B4-BE49-F238E27FC236}">
                <a16:creationId xmlns:a16="http://schemas.microsoft.com/office/drawing/2014/main" id="{A8A4AD79-AFCC-44FC-9BB2-DFBDA6FF2DE7}"/>
              </a:ext>
            </a:extLst>
          </p:cNvPr>
          <p:cNvSpPr>
            <a:spLocks noGrp="1"/>
          </p:cNvSpPr>
          <p:nvPr>
            <p:ph type="body" sz="quarter" idx="16"/>
          </p:nvPr>
        </p:nvSpPr>
        <p:spPr>
          <a:xfrm>
            <a:off x="3154743" y="4153460"/>
            <a:ext cx="1613646" cy="1748575"/>
          </a:xfrm>
        </p:spPr>
        <p:txBody>
          <a:bodyPr>
            <a:normAutofit fontScale="92500" lnSpcReduction="20000"/>
          </a:bodyPr>
          <a:lstStyle/>
          <a:p>
            <a:r>
              <a:rPr lang="en-US" sz="2200" dirty="0"/>
              <a:t>Optional public technical assistance sessions held</a:t>
            </a:r>
          </a:p>
          <a:p>
            <a:endParaRPr lang="en-US" dirty="0"/>
          </a:p>
        </p:txBody>
      </p:sp>
      <p:sp>
        <p:nvSpPr>
          <p:cNvPr id="5" name="Text Placeholder 4">
            <a:extLst>
              <a:ext uri="{FF2B5EF4-FFF2-40B4-BE49-F238E27FC236}">
                <a16:creationId xmlns:a16="http://schemas.microsoft.com/office/drawing/2014/main" id="{84D74DD5-E31C-457A-8BF4-BD34D2160CD6}"/>
              </a:ext>
            </a:extLst>
          </p:cNvPr>
          <p:cNvSpPr>
            <a:spLocks noGrp="1"/>
          </p:cNvSpPr>
          <p:nvPr>
            <p:ph type="body" sz="quarter" idx="17"/>
          </p:nvPr>
        </p:nvSpPr>
        <p:spPr/>
        <p:txBody>
          <a:bodyPr/>
          <a:lstStyle/>
          <a:p>
            <a:r>
              <a:rPr lang="en-US" dirty="0"/>
              <a:t>Late-January</a:t>
            </a:r>
          </a:p>
        </p:txBody>
      </p:sp>
      <p:sp>
        <p:nvSpPr>
          <p:cNvPr id="6" name="Text Placeholder 5">
            <a:extLst>
              <a:ext uri="{FF2B5EF4-FFF2-40B4-BE49-F238E27FC236}">
                <a16:creationId xmlns:a16="http://schemas.microsoft.com/office/drawing/2014/main" id="{B7D0061D-716A-4BC1-8B99-0271184114EC}"/>
              </a:ext>
            </a:extLst>
          </p:cNvPr>
          <p:cNvSpPr>
            <a:spLocks noGrp="1"/>
          </p:cNvSpPr>
          <p:nvPr>
            <p:ph type="body" sz="quarter" idx="18"/>
          </p:nvPr>
        </p:nvSpPr>
        <p:spPr>
          <a:xfrm>
            <a:off x="7430650" y="4157502"/>
            <a:ext cx="1759532" cy="1744533"/>
          </a:xfrm>
        </p:spPr>
        <p:txBody>
          <a:bodyPr>
            <a:normAutofit/>
          </a:bodyPr>
          <a:lstStyle/>
          <a:p>
            <a:r>
              <a:rPr lang="en-US" dirty="0"/>
              <a:t>Applications due in Supplier Portal</a:t>
            </a:r>
          </a:p>
          <a:p>
            <a:endParaRPr lang="en-US" dirty="0"/>
          </a:p>
        </p:txBody>
      </p:sp>
      <p:sp>
        <p:nvSpPr>
          <p:cNvPr id="7" name="Text Placeholder 6">
            <a:extLst>
              <a:ext uri="{FF2B5EF4-FFF2-40B4-BE49-F238E27FC236}">
                <a16:creationId xmlns:a16="http://schemas.microsoft.com/office/drawing/2014/main" id="{ACDA0475-596F-4237-B38B-F8A3671BA9DC}"/>
              </a:ext>
            </a:extLst>
          </p:cNvPr>
          <p:cNvSpPr>
            <a:spLocks noGrp="1"/>
          </p:cNvSpPr>
          <p:nvPr>
            <p:ph type="body" sz="quarter" idx="19"/>
          </p:nvPr>
        </p:nvSpPr>
        <p:spPr>
          <a:xfrm>
            <a:off x="9486172" y="2918769"/>
            <a:ext cx="1867627" cy="449304"/>
          </a:xfrm>
        </p:spPr>
        <p:txBody>
          <a:bodyPr>
            <a:noAutofit/>
          </a:bodyPr>
          <a:lstStyle/>
          <a:p>
            <a:pPr>
              <a:lnSpc>
                <a:spcPct val="120000"/>
              </a:lnSpc>
            </a:pPr>
            <a:r>
              <a:rPr lang="en-US" dirty="0"/>
              <a:t>February-April</a:t>
            </a:r>
          </a:p>
        </p:txBody>
      </p:sp>
      <p:sp>
        <p:nvSpPr>
          <p:cNvPr id="8" name="Text Placeholder 7">
            <a:extLst>
              <a:ext uri="{FF2B5EF4-FFF2-40B4-BE49-F238E27FC236}">
                <a16:creationId xmlns:a16="http://schemas.microsoft.com/office/drawing/2014/main" id="{8F4C0295-A133-4934-B4DD-9B4718A55DB8}"/>
              </a:ext>
            </a:extLst>
          </p:cNvPr>
          <p:cNvSpPr>
            <a:spLocks noGrp="1"/>
          </p:cNvSpPr>
          <p:nvPr>
            <p:ph type="body" sz="quarter" idx="20"/>
          </p:nvPr>
        </p:nvSpPr>
        <p:spPr>
          <a:xfrm>
            <a:off x="838200" y="4158504"/>
            <a:ext cx="1960418" cy="1743531"/>
          </a:xfrm>
        </p:spPr>
        <p:txBody>
          <a:bodyPr>
            <a:normAutofit/>
          </a:bodyPr>
          <a:lstStyle/>
          <a:p>
            <a:r>
              <a:rPr lang="en-US" sz="2200" dirty="0"/>
              <a:t>Notification of RFP sent from Supplier Portal</a:t>
            </a:r>
          </a:p>
        </p:txBody>
      </p:sp>
      <p:sp>
        <p:nvSpPr>
          <p:cNvPr id="9" name="Text Placeholder 8">
            <a:extLst>
              <a:ext uri="{FF2B5EF4-FFF2-40B4-BE49-F238E27FC236}">
                <a16:creationId xmlns:a16="http://schemas.microsoft.com/office/drawing/2014/main" id="{9472FD0F-E798-42CE-94B9-BF5D6F835D77}"/>
              </a:ext>
            </a:extLst>
          </p:cNvPr>
          <p:cNvSpPr>
            <a:spLocks noGrp="1"/>
          </p:cNvSpPr>
          <p:nvPr>
            <p:ph type="body" sz="quarter" idx="21"/>
          </p:nvPr>
        </p:nvSpPr>
        <p:spPr/>
        <p:txBody>
          <a:bodyPr anchor="b">
            <a:normAutofit/>
          </a:bodyPr>
          <a:lstStyle/>
          <a:p>
            <a:r>
              <a:rPr lang="en-US" sz="2000" dirty="0"/>
              <a:t>Mid-January</a:t>
            </a:r>
          </a:p>
        </p:txBody>
      </p:sp>
      <p:sp>
        <p:nvSpPr>
          <p:cNvPr id="10" name="Text Placeholder 9">
            <a:extLst>
              <a:ext uri="{FF2B5EF4-FFF2-40B4-BE49-F238E27FC236}">
                <a16:creationId xmlns:a16="http://schemas.microsoft.com/office/drawing/2014/main" id="{610E1A45-870D-4D6D-B863-DF8BCC21935A}"/>
              </a:ext>
            </a:extLst>
          </p:cNvPr>
          <p:cNvSpPr>
            <a:spLocks noGrp="1"/>
          </p:cNvSpPr>
          <p:nvPr>
            <p:ph type="body" sz="quarter" idx="22"/>
          </p:nvPr>
        </p:nvSpPr>
        <p:spPr>
          <a:xfrm>
            <a:off x="5289177" y="4158505"/>
            <a:ext cx="1759532" cy="1743530"/>
          </a:xfrm>
        </p:spPr>
        <p:txBody>
          <a:bodyPr>
            <a:normAutofit/>
          </a:bodyPr>
          <a:lstStyle/>
          <a:p>
            <a:r>
              <a:rPr lang="en-US" sz="2000" dirty="0"/>
              <a:t>Questions submitted in writing; Addendum 1 posted</a:t>
            </a:r>
          </a:p>
        </p:txBody>
      </p:sp>
      <p:sp>
        <p:nvSpPr>
          <p:cNvPr id="11" name="Text Placeholder 10">
            <a:extLst>
              <a:ext uri="{FF2B5EF4-FFF2-40B4-BE49-F238E27FC236}">
                <a16:creationId xmlns:a16="http://schemas.microsoft.com/office/drawing/2014/main" id="{2FCDB7AF-1DCD-44F8-98FD-DE99DA836BCE}"/>
              </a:ext>
            </a:extLst>
          </p:cNvPr>
          <p:cNvSpPr>
            <a:spLocks noGrp="1"/>
          </p:cNvSpPr>
          <p:nvPr>
            <p:ph type="body" sz="quarter" idx="23"/>
          </p:nvPr>
        </p:nvSpPr>
        <p:spPr>
          <a:xfrm>
            <a:off x="7430649" y="2088205"/>
            <a:ext cx="1759531" cy="1279868"/>
          </a:xfrm>
        </p:spPr>
        <p:txBody>
          <a:bodyPr anchor="b">
            <a:normAutofit/>
          </a:bodyPr>
          <a:lstStyle/>
          <a:p>
            <a:r>
              <a:rPr lang="en-US" sz="2000" dirty="0"/>
              <a:t>Mid-February</a:t>
            </a:r>
          </a:p>
        </p:txBody>
      </p:sp>
      <p:sp>
        <p:nvSpPr>
          <p:cNvPr id="12" name="Text Placeholder 11">
            <a:extLst>
              <a:ext uri="{FF2B5EF4-FFF2-40B4-BE49-F238E27FC236}">
                <a16:creationId xmlns:a16="http://schemas.microsoft.com/office/drawing/2014/main" id="{59EEB983-36F6-4010-9DBD-215A35683F6D}"/>
              </a:ext>
            </a:extLst>
          </p:cNvPr>
          <p:cNvSpPr>
            <a:spLocks noGrp="1"/>
          </p:cNvSpPr>
          <p:nvPr>
            <p:ph type="body" sz="quarter" idx="24"/>
          </p:nvPr>
        </p:nvSpPr>
        <p:spPr>
          <a:xfrm>
            <a:off x="9190182" y="4187541"/>
            <a:ext cx="2392218" cy="1714493"/>
          </a:xfrm>
        </p:spPr>
        <p:txBody>
          <a:bodyPr>
            <a:noAutofit/>
          </a:bodyPr>
          <a:lstStyle/>
          <a:p>
            <a:r>
              <a:rPr lang="en-US" sz="2000" dirty="0"/>
              <a:t>Review and scoring of proposals and recommendation of award</a:t>
            </a:r>
          </a:p>
        </p:txBody>
      </p:sp>
      <p:sp>
        <p:nvSpPr>
          <p:cNvPr id="13" name="Footer Placeholder 12">
            <a:extLst>
              <a:ext uri="{FF2B5EF4-FFF2-40B4-BE49-F238E27FC236}">
                <a16:creationId xmlns:a16="http://schemas.microsoft.com/office/drawing/2014/main" id="{D2E98F36-D6B6-757A-02D7-39EAE1C3503B}"/>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670069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7B95-513A-4D61-AD9C-1EE83B65930E}"/>
              </a:ext>
            </a:extLst>
          </p:cNvPr>
          <p:cNvSpPr>
            <a:spLocks noGrp="1"/>
          </p:cNvSpPr>
          <p:nvPr>
            <p:ph type="title"/>
          </p:nvPr>
        </p:nvSpPr>
        <p:spPr/>
        <p:txBody>
          <a:bodyPr/>
          <a:lstStyle/>
          <a:p>
            <a:r>
              <a:rPr lang="en-US" dirty="0"/>
              <a:t>What You Can Do Now…</a:t>
            </a:r>
          </a:p>
        </p:txBody>
      </p:sp>
      <p:sp>
        <p:nvSpPr>
          <p:cNvPr id="3" name="Content Placeholder 2">
            <a:extLst>
              <a:ext uri="{FF2B5EF4-FFF2-40B4-BE49-F238E27FC236}">
                <a16:creationId xmlns:a16="http://schemas.microsoft.com/office/drawing/2014/main" id="{C66DF1C4-0806-4383-AB08-B5D9D6DBB41E}"/>
              </a:ext>
            </a:extLst>
          </p:cNvPr>
          <p:cNvSpPr>
            <a:spLocks noGrp="1"/>
          </p:cNvSpPr>
          <p:nvPr>
            <p:ph sz="quarter" idx="11"/>
          </p:nvPr>
        </p:nvSpPr>
        <p:spPr/>
        <p:txBody>
          <a:bodyPr>
            <a:normAutofit fontScale="77500" lnSpcReduction="20000"/>
          </a:bodyPr>
          <a:lstStyle/>
          <a:p>
            <a:pPr>
              <a:buFont typeface="Wingdings" panose="05000000000000000000" pitchFamily="2" charset="2"/>
              <a:buChar char="ü"/>
            </a:pPr>
            <a:r>
              <a:rPr lang="en-US" dirty="0"/>
              <a:t>Decide who you want to house (eligible people) and which type of housing (eligible place) you want to operate</a:t>
            </a:r>
          </a:p>
          <a:p>
            <a:pPr>
              <a:buFont typeface="Wingdings" panose="05000000000000000000" pitchFamily="2" charset="2"/>
              <a:buChar char="ü"/>
            </a:pPr>
            <a:r>
              <a:rPr lang="en-US" dirty="0"/>
              <a:t>Decide whether you will provide supportive services beyond housing and meals and how services will be paid for</a:t>
            </a:r>
          </a:p>
          <a:p>
            <a:pPr>
              <a:buFont typeface="Wingdings" panose="05000000000000000000" pitchFamily="2" charset="2"/>
              <a:buChar char="ü"/>
            </a:pPr>
            <a:r>
              <a:rPr lang="en-US" dirty="0"/>
              <a:t>Develop a business plan including operations, budget, licenses and registrations</a:t>
            </a:r>
          </a:p>
          <a:p>
            <a:pPr>
              <a:buFont typeface="Wingdings" panose="05000000000000000000" pitchFamily="2" charset="2"/>
              <a:buChar char="ü"/>
            </a:pPr>
            <a:r>
              <a:rPr lang="en-US" dirty="0"/>
              <a:t>Find a mentor with an organization that is doing what you hope to do</a:t>
            </a:r>
          </a:p>
          <a:p>
            <a:pPr>
              <a:buFont typeface="Wingdings" panose="05000000000000000000" pitchFamily="2" charset="2"/>
              <a:buChar char="ü"/>
            </a:pPr>
            <a:r>
              <a:rPr lang="en-US" dirty="0"/>
              <a:t>Review best practices and county priority populations</a:t>
            </a:r>
          </a:p>
          <a:p>
            <a:pPr>
              <a:buFont typeface="Wingdings" panose="05000000000000000000" pitchFamily="2" charset="2"/>
              <a:buChar char="ü"/>
            </a:pPr>
            <a:r>
              <a:rPr lang="en-US" dirty="0"/>
              <a:t>Register with the Hennepin County Supplier Portal</a:t>
            </a:r>
          </a:p>
        </p:txBody>
      </p:sp>
      <p:sp>
        <p:nvSpPr>
          <p:cNvPr id="4" name="Footer Placeholder 3">
            <a:extLst>
              <a:ext uri="{FF2B5EF4-FFF2-40B4-BE49-F238E27FC236}">
                <a16:creationId xmlns:a16="http://schemas.microsoft.com/office/drawing/2014/main" id="{FFD3A023-1E4A-902F-89A5-D56684876F45}"/>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495190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Supplier Portal – use ‘952’ for human services</a:t>
            </a:r>
          </a:p>
        </p:txBody>
      </p:sp>
      <p:pic>
        <p:nvPicPr>
          <p:cNvPr id="7" name="Content Placeholder 6" descr="screenshot of supplier portal">
            <a:extLst>
              <a:ext uri="{FF2B5EF4-FFF2-40B4-BE49-F238E27FC236}">
                <a16:creationId xmlns:a16="http://schemas.microsoft.com/office/drawing/2014/main" id="{9C87CDEE-1A5C-DEA4-D53E-38EF27C14F12}"/>
              </a:ext>
            </a:extLst>
          </p:cNvPr>
          <p:cNvPicPr>
            <a:picLocks noGrp="1" noChangeAspect="1"/>
          </p:cNvPicPr>
          <p:nvPr>
            <p:ph sz="quarter" idx="11"/>
          </p:nvPr>
        </p:nvPicPr>
        <p:blipFill>
          <a:blip r:embed="rId3"/>
          <a:stretch>
            <a:fillRect/>
          </a:stretch>
        </p:blipFill>
        <p:spPr>
          <a:xfrm>
            <a:off x="1456841" y="1838325"/>
            <a:ext cx="8772039" cy="3989038"/>
          </a:xfrm>
        </p:spPr>
      </p:pic>
      <p:sp>
        <p:nvSpPr>
          <p:cNvPr id="3" name="Footer Placeholder 2">
            <a:extLst>
              <a:ext uri="{FF2B5EF4-FFF2-40B4-BE49-F238E27FC236}">
                <a16:creationId xmlns:a16="http://schemas.microsoft.com/office/drawing/2014/main" id="{3B83A24B-BD84-EF02-5E05-1A9CDC0FFCA2}"/>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4023396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E36F3-7547-4B60-A070-039E93341D70}"/>
              </a:ext>
            </a:extLst>
          </p:cNvPr>
          <p:cNvSpPr>
            <a:spLocks noGrp="1"/>
          </p:cNvSpPr>
          <p:nvPr>
            <p:ph type="title"/>
          </p:nvPr>
        </p:nvSpPr>
        <p:spPr/>
        <p:txBody>
          <a:bodyPr/>
          <a:lstStyle/>
          <a:p>
            <a:r>
              <a:rPr lang="en-US" dirty="0"/>
              <a:t>What the Timeline Could Look Like for You</a:t>
            </a:r>
          </a:p>
        </p:txBody>
      </p:sp>
      <p:sp>
        <p:nvSpPr>
          <p:cNvPr id="3" name="Text Placeholder 2">
            <a:extLst>
              <a:ext uri="{FF2B5EF4-FFF2-40B4-BE49-F238E27FC236}">
                <a16:creationId xmlns:a16="http://schemas.microsoft.com/office/drawing/2014/main" id="{1CDDDA52-1DB7-4458-851A-62713150298A}"/>
              </a:ext>
            </a:extLst>
          </p:cNvPr>
          <p:cNvSpPr>
            <a:spLocks noGrp="1"/>
          </p:cNvSpPr>
          <p:nvPr>
            <p:ph type="body" sz="quarter" idx="15"/>
          </p:nvPr>
        </p:nvSpPr>
        <p:spPr>
          <a:xfrm>
            <a:off x="942109" y="2954144"/>
            <a:ext cx="1760750" cy="365125"/>
          </a:xfrm>
        </p:spPr>
        <p:txBody>
          <a:bodyPr>
            <a:noAutofit/>
          </a:bodyPr>
          <a:lstStyle/>
          <a:p>
            <a:r>
              <a:rPr lang="en-US" dirty="0"/>
              <a:t>Early January</a:t>
            </a:r>
          </a:p>
        </p:txBody>
      </p:sp>
      <p:sp>
        <p:nvSpPr>
          <p:cNvPr id="4" name="Text Placeholder 3">
            <a:extLst>
              <a:ext uri="{FF2B5EF4-FFF2-40B4-BE49-F238E27FC236}">
                <a16:creationId xmlns:a16="http://schemas.microsoft.com/office/drawing/2014/main" id="{04939AA5-8C8F-4D6E-BAD2-D7C68E4B00A5}"/>
              </a:ext>
            </a:extLst>
          </p:cNvPr>
          <p:cNvSpPr>
            <a:spLocks noGrp="1"/>
          </p:cNvSpPr>
          <p:nvPr>
            <p:ph type="body" sz="quarter" idx="16"/>
          </p:nvPr>
        </p:nvSpPr>
        <p:spPr/>
        <p:txBody>
          <a:bodyPr>
            <a:noAutofit/>
          </a:bodyPr>
          <a:lstStyle/>
          <a:p>
            <a:r>
              <a:rPr lang="en-US" sz="1800" dirty="0"/>
              <a:t>Attend technical assistance sessions; Review Addendum 1</a:t>
            </a:r>
          </a:p>
        </p:txBody>
      </p:sp>
      <p:sp>
        <p:nvSpPr>
          <p:cNvPr id="5" name="Text Placeholder 4">
            <a:extLst>
              <a:ext uri="{FF2B5EF4-FFF2-40B4-BE49-F238E27FC236}">
                <a16:creationId xmlns:a16="http://schemas.microsoft.com/office/drawing/2014/main" id="{24743847-9A3E-4E9E-A76F-21C6FCB61BFE}"/>
              </a:ext>
            </a:extLst>
          </p:cNvPr>
          <p:cNvSpPr>
            <a:spLocks noGrp="1"/>
          </p:cNvSpPr>
          <p:nvPr>
            <p:ph type="body" sz="quarter" idx="17"/>
          </p:nvPr>
        </p:nvSpPr>
        <p:spPr>
          <a:xfrm>
            <a:off x="5289177" y="2272145"/>
            <a:ext cx="1613646" cy="1047125"/>
          </a:xfrm>
        </p:spPr>
        <p:txBody>
          <a:bodyPr>
            <a:normAutofit/>
          </a:bodyPr>
          <a:lstStyle/>
          <a:p>
            <a:r>
              <a:rPr lang="en-US" dirty="0"/>
              <a:t>Mid-January to Early February</a:t>
            </a:r>
          </a:p>
        </p:txBody>
      </p:sp>
      <p:sp>
        <p:nvSpPr>
          <p:cNvPr id="6" name="Text Placeholder 5">
            <a:extLst>
              <a:ext uri="{FF2B5EF4-FFF2-40B4-BE49-F238E27FC236}">
                <a16:creationId xmlns:a16="http://schemas.microsoft.com/office/drawing/2014/main" id="{95A5F711-4A94-4238-8219-47B410BBED87}"/>
              </a:ext>
            </a:extLst>
          </p:cNvPr>
          <p:cNvSpPr>
            <a:spLocks noGrp="1"/>
          </p:cNvSpPr>
          <p:nvPr>
            <p:ph type="body" sz="quarter" idx="18"/>
          </p:nvPr>
        </p:nvSpPr>
        <p:spPr>
          <a:xfrm>
            <a:off x="7430650" y="4157502"/>
            <a:ext cx="1759532" cy="413929"/>
          </a:xfrm>
        </p:spPr>
        <p:txBody>
          <a:bodyPr>
            <a:normAutofit fontScale="25000" lnSpcReduction="20000"/>
          </a:bodyPr>
          <a:lstStyle/>
          <a:p>
            <a:r>
              <a:rPr lang="en-US" sz="7200" dirty="0"/>
              <a:t>Finalize your proposal; Do you offer what the RFP is soliciting?</a:t>
            </a:r>
          </a:p>
          <a:p>
            <a:endParaRPr lang="en-US" dirty="0"/>
          </a:p>
        </p:txBody>
      </p:sp>
      <p:sp>
        <p:nvSpPr>
          <p:cNvPr id="7" name="Text Placeholder 6">
            <a:extLst>
              <a:ext uri="{FF2B5EF4-FFF2-40B4-BE49-F238E27FC236}">
                <a16:creationId xmlns:a16="http://schemas.microsoft.com/office/drawing/2014/main" id="{1CE833C2-5173-46FC-A09E-39F6A426FCC7}"/>
              </a:ext>
            </a:extLst>
          </p:cNvPr>
          <p:cNvSpPr>
            <a:spLocks noGrp="1"/>
          </p:cNvSpPr>
          <p:nvPr>
            <p:ph type="body" sz="quarter" idx="19"/>
          </p:nvPr>
        </p:nvSpPr>
        <p:spPr>
          <a:xfrm>
            <a:off x="9486173" y="2918768"/>
            <a:ext cx="1763718" cy="400501"/>
          </a:xfrm>
        </p:spPr>
        <p:txBody>
          <a:bodyPr>
            <a:normAutofit/>
          </a:bodyPr>
          <a:lstStyle/>
          <a:p>
            <a:r>
              <a:rPr lang="en-US" dirty="0"/>
              <a:t>Mid-February</a:t>
            </a:r>
          </a:p>
        </p:txBody>
      </p:sp>
      <p:sp>
        <p:nvSpPr>
          <p:cNvPr id="8" name="Text Placeholder 7">
            <a:extLst>
              <a:ext uri="{FF2B5EF4-FFF2-40B4-BE49-F238E27FC236}">
                <a16:creationId xmlns:a16="http://schemas.microsoft.com/office/drawing/2014/main" id="{301D5176-C9EC-4426-BFE6-B064272DFF78}"/>
              </a:ext>
            </a:extLst>
          </p:cNvPr>
          <p:cNvSpPr>
            <a:spLocks noGrp="1"/>
          </p:cNvSpPr>
          <p:nvPr>
            <p:ph type="body" sz="quarter" idx="20"/>
          </p:nvPr>
        </p:nvSpPr>
        <p:spPr>
          <a:xfrm>
            <a:off x="1089213" y="4158504"/>
            <a:ext cx="1613646" cy="1752767"/>
          </a:xfrm>
        </p:spPr>
        <p:txBody>
          <a:bodyPr>
            <a:normAutofit lnSpcReduction="10000"/>
          </a:bodyPr>
          <a:lstStyle/>
          <a:p>
            <a:r>
              <a:rPr lang="en-US" sz="1800" dirty="0"/>
              <a:t>Download RFP from Supplier Portal and review in detail</a:t>
            </a:r>
          </a:p>
          <a:p>
            <a:endParaRPr lang="en-US" dirty="0"/>
          </a:p>
        </p:txBody>
      </p:sp>
      <p:sp>
        <p:nvSpPr>
          <p:cNvPr id="9" name="Text Placeholder 8">
            <a:extLst>
              <a:ext uri="{FF2B5EF4-FFF2-40B4-BE49-F238E27FC236}">
                <a16:creationId xmlns:a16="http://schemas.microsoft.com/office/drawing/2014/main" id="{823E09D8-E5A7-42F3-86F6-D8C2BD0A082F}"/>
              </a:ext>
            </a:extLst>
          </p:cNvPr>
          <p:cNvSpPr>
            <a:spLocks noGrp="1"/>
          </p:cNvSpPr>
          <p:nvPr>
            <p:ph type="body" sz="quarter" idx="21"/>
          </p:nvPr>
        </p:nvSpPr>
        <p:spPr>
          <a:xfrm>
            <a:off x="2900218" y="2883392"/>
            <a:ext cx="2068946" cy="449305"/>
          </a:xfrm>
        </p:spPr>
        <p:txBody>
          <a:bodyPr anchor="b">
            <a:normAutofit fontScale="25000" lnSpcReduction="20000"/>
          </a:bodyPr>
          <a:lstStyle/>
          <a:p>
            <a:endParaRPr lang="en-US" sz="2900" dirty="0"/>
          </a:p>
          <a:p>
            <a:r>
              <a:rPr lang="en-US" sz="8000" dirty="0"/>
              <a:t>Mid-January</a:t>
            </a:r>
          </a:p>
        </p:txBody>
      </p:sp>
      <p:sp>
        <p:nvSpPr>
          <p:cNvPr id="10" name="Text Placeholder 9">
            <a:extLst>
              <a:ext uri="{FF2B5EF4-FFF2-40B4-BE49-F238E27FC236}">
                <a16:creationId xmlns:a16="http://schemas.microsoft.com/office/drawing/2014/main" id="{AEE96B57-CB95-4A34-8BD1-BD69F5AC5B52}"/>
              </a:ext>
            </a:extLst>
          </p:cNvPr>
          <p:cNvSpPr>
            <a:spLocks noGrp="1"/>
          </p:cNvSpPr>
          <p:nvPr>
            <p:ph type="body" sz="quarter" idx="22"/>
          </p:nvPr>
        </p:nvSpPr>
        <p:spPr>
          <a:xfrm>
            <a:off x="5289177" y="4158505"/>
            <a:ext cx="1613646" cy="1752768"/>
          </a:xfrm>
        </p:spPr>
        <p:txBody>
          <a:bodyPr>
            <a:normAutofit/>
          </a:bodyPr>
          <a:lstStyle/>
          <a:p>
            <a:r>
              <a:rPr lang="en-US" sz="1800" dirty="0"/>
              <a:t>Draft your proposal; Revisit your model and budget</a:t>
            </a:r>
          </a:p>
          <a:p>
            <a:endParaRPr lang="en-US" dirty="0"/>
          </a:p>
        </p:txBody>
      </p:sp>
      <p:sp>
        <p:nvSpPr>
          <p:cNvPr id="11" name="Text Placeholder 10">
            <a:extLst>
              <a:ext uri="{FF2B5EF4-FFF2-40B4-BE49-F238E27FC236}">
                <a16:creationId xmlns:a16="http://schemas.microsoft.com/office/drawing/2014/main" id="{9F3940C6-0400-4007-A7CD-10A956A84BBF}"/>
              </a:ext>
            </a:extLst>
          </p:cNvPr>
          <p:cNvSpPr>
            <a:spLocks noGrp="1"/>
          </p:cNvSpPr>
          <p:nvPr>
            <p:ph type="body" sz="quarter" idx="23"/>
          </p:nvPr>
        </p:nvSpPr>
        <p:spPr>
          <a:xfrm>
            <a:off x="7342909" y="2954144"/>
            <a:ext cx="1847271" cy="365125"/>
          </a:xfrm>
        </p:spPr>
        <p:txBody>
          <a:bodyPr anchor="b">
            <a:noAutofit/>
          </a:bodyPr>
          <a:lstStyle/>
          <a:p>
            <a:r>
              <a:rPr lang="en-US" sz="2000" dirty="0"/>
              <a:t>Early February</a:t>
            </a:r>
          </a:p>
        </p:txBody>
      </p:sp>
      <p:sp>
        <p:nvSpPr>
          <p:cNvPr id="12" name="Text Placeholder 11">
            <a:extLst>
              <a:ext uri="{FF2B5EF4-FFF2-40B4-BE49-F238E27FC236}">
                <a16:creationId xmlns:a16="http://schemas.microsoft.com/office/drawing/2014/main" id="{D13624D6-E391-426B-8331-58239B4A4046}"/>
              </a:ext>
            </a:extLst>
          </p:cNvPr>
          <p:cNvSpPr>
            <a:spLocks noGrp="1"/>
          </p:cNvSpPr>
          <p:nvPr>
            <p:ph type="body" sz="quarter" idx="24"/>
          </p:nvPr>
        </p:nvSpPr>
        <p:spPr>
          <a:xfrm>
            <a:off x="9486173" y="4187541"/>
            <a:ext cx="1613646" cy="1723732"/>
          </a:xfrm>
        </p:spPr>
        <p:txBody>
          <a:bodyPr/>
          <a:lstStyle/>
          <a:p>
            <a:r>
              <a:rPr lang="en-US" sz="1800" dirty="0"/>
              <a:t>Submit application via Supplier Portal!</a:t>
            </a:r>
          </a:p>
          <a:p>
            <a:endParaRPr lang="en-US" dirty="0"/>
          </a:p>
        </p:txBody>
      </p:sp>
      <p:sp>
        <p:nvSpPr>
          <p:cNvPr id="13" name="Footer Placeholder 12">
            <a:extLst>
              <a:ext uri="{FF2B5EF4-FFF2-40B4-BE49-F238E27FC236}">
                <a16:creationId xmlns:a16="http://schemas.microsoft.com/office/drawing/2014/main" id="{38BF74F2-DDA1-474D-E7CC-23EC5354B566}"/>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3550144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7B95-513A-4D61-AD9C-1EE83B65930E}"/>
              </a:ext>
            </a:extLst>
          </p:cNvPr>
          <p:cNvSpPr>
            <a:spLocks noGrp="1"/>
          </p:cNvSpPr>
          <p:nvPr>
            <p:ph type="title"/>
          </p:nvPr>
        </p:nvSpPr>
        <p:spPr/>
        <p:txBody>
          <a:bodyPr/>
          <a:lstStyle/>
          <a:p>
            <a:r>
              <a:rPr lang="en-US" dirty="0"/>
              <a:t>Good To Know</a:t>
            </a:r>
          </a:p>
        </p:txBody>
      </p:sp>
      <p:sp>
        <p:nvSpPr>
          <p:cNvPr id="3" name="Content Placeholder 2">
            <a:extLst>
              <a:ext uri="{FF2B5EF4-FFF2-40B4-BE49-F238E27FC236}">
                <a16:creationId xmlns:a16="http://schemas.microsoft.com/office/drawing/2014/main" id="{C66DF1C4-0806-4383-AB08-B5D9D6DBB41E}"/>
              </a:ext>
            </a:extLst>
          </p:cNvPr>
          <p:cNvSpPr>
            <a:spLocks noGrp="1"/>
          </p:cNvSpPr>
          <p:nvPr>
            <p:ph sz="quarter" idx="11"/>
          </p:nvPr>
        </p:nvSpPr>
        <p:spPr/>
        <p:txBody>
          <a:bodyPr>
            <a:normAutofit/>
          </a:bodyPr>
          <a:lstStyle/>
          <a:p>
            <a:pPr marL="514350" indent="-514350">
              <a:buFont typeface="+mj-lt"/>
              <a:buAutoNum type="arabicPeriod"/>
            </a:pPr>
            <a:r>
              <a:rPr lang="en-US" dirty="0"/>
              <a:t>Hennepin County selects a small number of Housing Support providers through the Request for Proposal (RFP) process</a:t>
            </a:r>
          </a:p>
          <a:p>
            <a:pPr marL="514350" indent="-514350">
              <a:buFont typeface="+mj-lt"/>
              <a:buAutoNum type="arabicPeriod"/>
            </a:pPr>
            <a:r>
              <a:rPr lang="en-US" dirty="0"/>
              <a:t>Housing Support program may not be best funding option for every provider and individual looking for housing</a:t>
            </a:r>
          </a:p>
          <a:p>
            <a:pPr lvl="1">
              <a:buFont typeface="Wingdings" panose="05000000000000000000" pitchFamily="2" charset="2"/>
              <a:buChar char="v"/>
            </a:pPr>
            <a:r>
              <a:rPr lang="en-US" dirty="0"/>
              <a:t>Visit HB101 - </a:t>
            </a:r>
            <a:r>
              <a:rPr lang="en-US" dirty="0">
                <a:hlinkClick r:id="rId3">
                  <a:extLst>
                    <a:ext uri="{A12FA001-AC4F-418D-AE19-62706E023703}">
                      <ahyp:hlinkClr xmlns:ahyp="http://schemas.microsoft.com/office/drawing/2018/hyperlinkcolor" val="tx"/>
                    </a:ext>
                  </a:extLst>
                </a:hlinkClick>
              </a:rPr>
              <a:t>HB101 Minnesota - Programs &amp; Services</a:t>
            </a:r>
            <a:endParaRPr lang="en-US" dirty="0"/>
          </a:p>
          <a:p>
            <a:endParaRPr lang="en-US" dirty="0"/>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68191D8C-9ADA-5EAC-51BE-2A4459517798}"/>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994374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030143"/>
            <a:ext cx="10515601" cy="1827357"/>
          </a:xfrm>
        </p:spPr>
        <p:txBody>
          <a:bodyPr>
            <a:normAutofit fontScale="90000"/>
          </a:bodyPr>
          <a:lstStyle/>
          <a:p>
            <a:r>
              <a:rPr lang="en-US" dirty="0"/>
              <a:t>Who is the Housing Support team and what do we do?</a:t>
            </a:r>
            <a:br>
              <a:rPr lang="en-US" dirty="0"/>
            </a:br>
            <a:endParaRPr lang="en-US" dirty="0"/>
          </a:p>
        </p:txBody>
      </p:sp>
      <p:sp>
        <p:nvSpPr>
          <p:cNvPr id="3" name="Footer Placeholder 2">
            <a:extLst>
              <a:ext uri="{FF2B5EF4-FFF2-40B4-BE49-F238E27FC236}">
                <a16:creationId xmlns:a16="http://schemas.microsoft.com/office/drawing/2014/main" id="{DF135719-2759-AAC9-1FAF-A8B2005F910E}"/>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210274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65963"/>
            <a:ext cx="10515600" cy="738909"/>
          </a:xfrm>
        </p:spPr>
        <p:txBody>
          <a:bodyPr>
            <a:noAutofit/>
          </a:bodyPr>
          <a:lstStyle/>
          <a:p>
            <a:r>
              <a:rPr lang="en-US" sz="3200" dirty="0"/>
              <a:t>Housing Support Information Session for Prospective Providers</a:t>
            </a:r>
          </a:p>
        </p:txBody>
      </p:sp>
      <p:sp>
        <p:nvSpPr>
          <p:cNvPr id="7" name="TextBox 6"/>
          <p:cNvSpPr txBox="1"/>
          <p:nvPr/>
        </p:nvSpPr>
        <p:spPr>
          <a:xfrm>
            <a:off x="12469090" y="139407"/>
            <a:ext cx="4028209" cy="3139321"/>
          </a:xfrm>
          <a:prstGeom prst="rect">
            <a:avLst/>
          </a:prstGeom>
          <a:noFill/>
        </p:spPr>
        <p:txBody>
          <a:bodyPr wrap="square" rtlCol="0">
            <a:spAutoFit/>
          </a:bodyPr>
          <a:lstStyle/>
          <a:p>
            <a:r>
              <a:rPr lang="en-US" b="1" dirty="0">
                <a:latin typeface="Myriad Pro" charset="0"/>
                <a:ea typeface="Myriad Pro" charset="0"/>
                <a:cs typeface="Myriad Pro" charset="0"/>
              </a:rPr>
              <a:t>How to set your image in the placeholder</a:t>
            </a:r>
          </a:p>
          <a:p>
            <a:pPr marL="285750" indent="-285750">
              <a:buFontTx/>
              <a:buChar char="-"/>
            </a:pPr>
            <a:r>
              <a:rPr lang="en-US" dirty="0">
                <a:latin typeface="Myriad Pro" charset="0"/>
                <a:ea typeface="Myriad Pro" charset="0"/>
                <a:cs typeface="Myriad Pro" charset="0"/>
              </a:rPr>
              <a:t>Right click image and select “format picture”</a:t>
            </a:r>
          </a:p>
          <a:p>
            <a:pPr marL="285750" indent="-285750">
              <a:buFontTx/>
              <a:buChar char="-"/>
            </a:pPr>
            <a:r>
              <a:rPr lang="en-US" dirty="0">
                <a:latin typeface="Myriad Pro" charset="0"/>
                <a:ea typeface="Myriad Pro" charset="0"/>
                <a:cs typeface="Myriad Pro" charset="0"/>
              </a:rPr>
              <a:t>Select “Picture” tab</a:t>
            </a:r>
          </a:p>
          <a:p>
            <a:pPr marL="285750" indent="-285750">
              <a:buFontTx/>
              <a:buChar char="-"/>
            </a:pPr>
            <a:r>
              <a:rPr lang="en-US" dirty="0">
                <a:latin typeface="Myriad Pro" charset="0"/>
                <a:ea typeface="Myriad Pro" charset="0"/>
                <a:cs typeface="Myriad Pro" charset="0"/>
              </a:rPr>
              <a:t>Select Crop from the drop down menu</a:t>
            </a:r>
          </a:p>
          <a:p>
            <a:pPr marL="285750" indent="-285750">
              <a:buFontTx/>
              <a:buChar char="-"/>
            </a:pPr>
            <a:r>
              <a:rPr lang="en-US" dirty="0">
                <a:latin typeface="Myriad Pro" charset="0"/>
                <a:ea typeface="Myriad Pro" charset="0"/>
                <a:cs typeface="Myriad Pro" charset="0"/>
              </a:rPr>
              <a:t>Under Picture Position, use the Offset X and Offset Y to position your image within the frame</a:t>
            </a:r>
          </a:p>
          <a:p>
            <a:pPr marL="285750" indent="-285750">
              <a:buFontTx/>
              <a:buChar char="-"/>
            </a:pPr>
            <a:r>
              <a:rPr lang="en-US" dirty="0">
                <a:latin typeface="Myriad Pro" charset="0"/>
                <a:ea typeface="Myriad Pro" charset="0"/>
                <a:cs typeface="Myriad Pro" charset="0"/>
              </a:rPr>
              <a:t>delete this when no longer needed</a:t>
            </a:r>
          </a:p>
        </p:txBody>
      </p:sp>
      <p:sp>
        <p:nvSpPr>
          <p:cNvPr id="3" name="Footer Placeholder 2">
            <a:extLst>
              <a:ext uri="{FF2B5EF4-FFF2-40B4-BE49-F238E27FC236}">
                <a16:creationId xmlns:a16="http://schemas.microsoft.com/office/drawing/2014/main" id="{20DFE310-7648-7E2B-B9C8-C783706014F5}"/>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108210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Assurance</a:t>
            </a:r>
          </a:p>
        </p:txBody>
      </p:sp>
      <p:sp>
        <p:nvSpPr>
          <p:cNvPr id="3" name="Content Placeholder 2"/>
          <p:cNvSpPr>
            <a:spLocks noGrp="1"/>
          </p:cNvSpPr>
          <p:nvPr>
            <p:ph sz="quarter" idx="11"/>
          </p:nvPr>
        </p:nvSpPr>
        <p:spPr/>
        <p:txBody>
          <a:bodyPr>
            <a:normAutofit fontScale="92500" lnSpcReduction="20000"/>
          </a:bodyPr>
          <a:lstStyle/>
          <a:p>
            <a:r>
              <a:rPr lang="en-US" sz="3200" dirty="0"/>
              <a:t>The Housing Support Team is responsible for quality assurance:</a:t>
            </a:r>
          </a:p>
          <a:p>
            <a:pPr marL="971550" lvl="1" indent="-514350">
              <a:buFont typeface="+mj-lt"/>
              <a:buAutoNum type="arabicPeriod"/>
            </a:pPr>
            <a:r>
              <a:rPr lang="en-US" sz="2800" dirty="0"/>
              <a:t>Help set up Housing Support Agreement, including annual renewal</a:t>
            </a:r>
          </a:p>
          <a:p>
            <a:pPr marL="971550" lvl="1" indent="-514350">
              <a:buFont typeface="+mj-lt"/>
              <a:buAutoNum type="arabicPeriod"/>
            </a:pPr>
            <a:r>
              <a:rPr lang="en-US" sz="2800" dirty="0"/>
              <a:t>Conduct routine monitoring of housing providers</a:t>
            </a:r>
          </a:p>
          <a:p>
            <a:pPr marL="971550" lvl="1" indent="-514350">
              <a:buFont typeface="+mj-lt"/>
              <a:buAutoNum type="arabicPeriod"/>
            </a:pPr>
            <a:r>
              <a:rPr lang="en-US" sz="2800" dirty="0"/>
              <a:t>Respond to complaints about housing providers</a:t>
            </a:r>
          </a:p>
          <a:p>
            <a:pPr marL="971550" lvl="1" indent="-514350">
              <a:buFont typeface="+mj-lt"/>
              <a:buAutoNum type="arabicPeriod"/>
            </a:pPr>
            <a:r>
              <a:rPr lang="en-US" sz="2800" dirty="0"/>
              <a:t>Provide technical assistance to housing providers about the Housing Support Program</a:t>
            </a:r>
          </a:p>
          <a:p>
            <a:pPr marL="971550" lvl="1" indent="-514350">
              <a:buFont typeface="+mj-lt"/>
              <a:buAutoNum type="arabicPeriod"/>
            </a:pPr>
            <a:endParaRPr lang="en-US" sz="2800" dirty="0"/>
          </a:p>
        </p:txBody>
      </p:sp>
      <p:sp>
        <p:nvSpPr>
          <p:cNvPr id="4" name="Footer Placeholder 3">
            <a:extLst>
              <a:ext uri="{FF2B5EF4-FFF2-40B4-BE49-F238E27FC236}">
                <a16:creationId xmlns:a16="http://schemas.microsoft.com/office/drawing/2014/main" id="{686A11B6-41C9-D347-2C29-CB007DB5F1EA}"/>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49402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030143"/>
            <a:ext cx="10515601" cy="1631414"/>
          </a:xfrm>
        </p:spPr>
        <p:txBody>
          <a:bodyPr>
            <a:normAutofit/>
          </a:bodyPr>
          <a:lstStyle/>
          <a:p>
            <a:r>
              <a:rPr lang="en-US" dirty="0"/>
              <a:t>Breakout Sessions</a:t>
            </a:r>
            <a:br>
              <a:rPr lang="en-US" dirty="0"/>
            </a:br>
            <a:endParaRPr lang="en-US" dirty="0"/>
          </a:p>
        </p:txBody>
      </p:sp>
      <p:sp>
        <p:nvSpPr>
          <p:cNvPr id="3" name="Footer Placeholder 2">
            <a:extLst>
              <a:ext uri="{FF2B5EF4-FFF2-40B4-BE49-F238E27FC236}">
                <a16:creationId xmlns:a16="http://schemas.microsoft.com/office/drawing/2014/main" id="{F61DA510-A1F1-79EF-2501-08D0F7BB36FC}"/>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884576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 Technical Assistance with Your Questions at a Breakout Session</a:t>
            </a:r>
          </a:p>
        </p:txBody>
      </p:sp>
      <p:sp>
        <p:nvSpPr>
          <p:cNvPr id="3" name="Content Placeholder 2"/>
          <p:cNvSpPr>
            <a:spLocks noGrp="1"/>
          </p:cNvSpPr>
          <p:nvPr>
            <p:ph sz="quarter" idx="11"/>
          </p:nvPr>
        </p:nvSpPr>
        <p:spPr/>
        <p:txBody>
          <a:bodyPr>
            <a:normAutofit fontScale="92500"/>
          </a:bodyPr>
          <a:lstStyle/>
          <a:p>
            <a:r>
              <a:rPr lang="en-US" sz="3200" dirty="0"/>
              <a:t>Board &amp; Lodge</a:t>
            </a:r>
          </a:p>
          <a:p>
            <a:r>
              <a:rPr lang="en-US" sz="3200" dirty="0"/>
              <a:t>Community-Based Settings </a:t>
            </a:r>
          </a:p>
          <a:p>
            <a:pPr marL="457200" lvl="1" indent="0">
              <a:buNone/>
            </a:pPr>
            <a:r>
              <a:rPr lang="en-US" sz="2800" dirty="0"/>
              <a:t>*Includes the Housing with Services-Independent (HWS-I), Long-term Homeless (LTH), and Demonstration Project (Demo) programs</a:t>
            </a:r>
          </a:p>
          <a:p>
            <a:r>
              <a:rPr lang="en-US" sz="3200" dirty="0"/>
              <a:t>Assisted living licensed facilities for Customized Living Services recipients</a:t>
            </a:r>
          </a:p>
          <a:p>
            <a:pPr marL="0" indent="0">
              <a:buNone/>
            </a:pPr>
            <a:endParaRPr lang="en-US" sz="3200" dirty="0"/>
          </a:p>
        </p:txBody>
      </p:sp>
      <p:sp>
        <p:nvSpPr>
          <p:cNvPr id="4" name="Footer Placeholder 3">
            <a:extLst>
              <a:ext uri="{FF2B5EF4-FFF2-40B4-BE49-F238E27FC236}">
                <a16:creationId xmlns:a16="http://schemas.microsoft.com/office/drawing/2014/main" id="{60975E4F-5494-2DE7-4A2D-F89E73C7CC27}"/>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3085914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Footer Placeholder 2">
            <a:extLst>
              <a:ext uri="{FF2B5EF4-FFF2-40B4-BE49-F238E27FC236}">
                <a16:creationId xmlns:a16="http://schemas.microsoft.com/office/drawing/2014/main" id="{DBE4A16A-0B15-858E-32DD-83189E551071}"/>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006804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C183D7F6-B498-43B3-948B-1728B52AA6E4}">
                <adec:decorative xmlns:adec="http://schemas.microsoft.com/office/drawing/2017/decorative" val="1"/>
              </a:ext>
            </a:extLst>
          </p:cNvPr>
          <p:cNvSpPr>
            <a:spLocks noGrp="1"/>
          </p:cNvSpPr>
          <p:nvPr>
            <p:ph type="body" sz="quarter" idx="13"/>
          </p:nvPr>
        </p:nvSpPr>
        <p:spPr/>
        <p:txBody>
          <a:bodyPr/>
          <a:lstStyle/>
          <a:p>
            <a:r>
              <a:rPr lang="en-US" dirty="0"/>
              <a:t> </a:t>
            </a:r>
          </a:p>
        </p:txBody>
      </p:sp>
      <p:sp>
        <p:nvSpPr>
          <p:cNvPr id="4" name="Text Placeholder 3"/>
          <p:cNvSpPr>
            <a:spLocks noGrp="1"/>
          </p:cNvSpPr>
          <p:nvPr>
            <p:ph type="title" idx="4294967295"/>
          </p:nvPr>
        </p:nvSpPr>
        <p:spPr>
          <a:xfrm>
            <a:off x="838200" y="2568575"/>
            <a:ext cx="6053138" cy="5032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28600" marR="0" lvl="0" indent="-228600" algn="l" defTabSz="914400" rtl="0" eaLnBrk="1" fontAlgn="auto" latinLnBrk="0" hangingPunct="1">
              <a:lnSpc>
                <a:spcPct val="100000"/>
              </a:lnSpc>
              <a:spcBef>
                <a:spcPts val="600"/>
              </a:spcBef>
              <a:spcAft>
                <a:spcPts val="0"/>
              </a:spcAft>
              <a:buClrTx/>
              <a:buSzTx/>
              <a:buFont typeface="Arial"/>
              <a:buNone/>
              <a:tabLst/>
              <a:defRPr/>
            </a:pPr>
            <a:r>
              <a:rPr kumimoji="0" lang="en-US" sz="3600" b="0" i="0" u="none" strike="noStrike" kern="1200" cap="none" spc="0" normalizeH="0" baseline="0" noProof="0" dirty="0">
                <a:ln>
                  <a:noFill/>
                </a:ln>
                <a:solidFill>
                  <a:schemeClr val="tx1"/>
                </a:solidFill>
                <a:effectLst/>
                <a:uLnTx/>
                <a:uFillTx/>
                <a:latin typeface="Segoe UI Light" panose="020B0502040204020203" pitchFamily="34" charset="0"/>
                <a:ea typeface="Segoe UI Light" panose="020B0502040204020203" pitchFamily="34" charset="0"/>
                <a:cs typeface="Segoe UI Light" panose="020B0502040204020203" pitchFamily="34" charset="0"/>
              </a:rPr>
              <a:t>Housing Support Contact Info</a:t>
            </a:r>
          </a:p>
        </p:txBody>
      </p:sp>
      <p:sp>
        <p:nvSpPr>
          <p:cNvPr id="3" name="Text Placeholder 2"/>
          <p:cNvSpPr>
            <a:spLocks noGrp="1"/>
          </p:cNvSpPr>
          <p:nvPr>
            <p:ph type="body" sz="quarter" idx="14"/>
          </p:nvPr>
        </p:nvSpPr>
        <p:spPr/>
        <p:txBody>
          <a:bodyPr>
            <a:normAutofit fontScale="92500"/>
          </a:bodyPr>
          <a:lstStyle/>
          <a:p>
            <a:r>
              <a:rPr lang="en-US" dirty="0">
                <a:hlinkClick r:id="rId3"/>
              </a:rPr>
              <a:t>HS.Housing.GRH@hennepin.us</a:t>
            </a:r>
            <a:r>
              <a:rPr lang="en-US" dirty="0"/>
              <a:t>  612-543-2208</a:t>
            </a:r>
            <a:endParaRPr lang="en-US" dirty="0">
              <a:solidFill>
                <a:srgbClr val="FF0000"/>
              </a:solidFill>
            </a:endParaRPr>
          </a:p>
        </p:txBody>
      </p:sp>
      <p:sp>
        <p:nvSpPr>
          <p:cNvPr id="6" name="Footer Placeholder 5">
            <a:extLst>
              <a:ext uri="{FF2B5EF4-FFF2-40B4-BE49-F238E27FC236}">
                <a16:creationId xmlns:a16="http://schemas.microsoft.com/office/drawing/2014/main" id="{C8DEE0EE-2B6A-9E8B-1407-8F16A20F7D9B}"/>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427950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Welcome</a:t>
            </a:r>
            <a:br>
              <a:rPr lang="en-US" dirty="0"/>
            </a:br>
            <a:endParaRPr lang="en-US" dirty="0"/>
          </a:p>
        </p:txBody>
      </p:sp>
      <p:sp>
        <p:nvSpPr>
          <p:cNvPr id="3" name="Footer Placeholder 2">
            <a:extLst>
              <a:ext uri="{FF2B5EF4-FFF2-40B4-BE49-F238E27FC236}">
                <a16:creationId xmlns:a16="http://schemas.microsoft.com/office/drawing/2014/main" id="{F41F0BF5-816C-D1F3-73A5-CF5F657F3597}"/>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083230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For Today</a:t>
            </a:r>
          </a:p>
        </p:txBody>
      </p:sp>
      <p:sp>
        <p:nvSpPr>
          <p:cNvPr id="3" name="Content Placeholder 2"/>
          <p:cNvSpPr>
            <a:spLocks noGrp="1"/>
          </p:cNvSpPr>
          <p:nvPr>
            <p:ph sz="quarter" idx="11"/>
          </p:nvPr>
        </p:nvSpPr>
        <p:spPr/>
        <p:txBody>
          <a:bodyPr>
            <a:normAutofit/>
          </a:bodyPr>
          <a:lstStyle/>
          <a:p>
            <a:r>
              <a:rPr lang="en-US" dirty="0"/>
              <a:t>Housing Support Program Overview</a:t>
            </a:r>
          </a:p>
          <a:p>
            <a:r>
              <a:rPr lang="en-US" dirty="0"/>
              <a:t>How to become a Housing Support provider with Hennepin County</a:t>
            </a:r>
          </a:p>
          <a:p>
            <a:r>
              <a:rPr lang="en-US" dirty="0"/>
              <a:t>Who the Housing Support Team Is and What Do We Do?</a:t>
            </a:r>
          </a:p>
          <a:p>
            <a:r>
              <a:rPr lang="en-US" dirty="0"/>
              <a:t>Breakout Sessions</a:t>
            </a:r>
          </a:p>
        </p:txBody>
      </p:sp>
      <p:sp>
        <p:nvSpPr>
          <p:cNvPr id="4" name="Footer Placeholder 3">
            <a:extLst>
              <a:ext uri="{FF2B5EF4-FFF2-40B4-BE49-F238E27FC236}">
                <a16:creationId xmlns:a16="http://schemas.microsoft.com/office/drawing/2014/main" id="{9AA884A7-3EB8-488C-248E-2F07EA1D250A}"/>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52381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Housing Support Program Overview</a:t>
            </a:r>
            <a:br>
              <a:rPr lang="en-US" dirty="0"/>
            </a:br>
            <a:endParaRPr lang="en-US" dirty="0"/>
          </a:p>
        </p:txBody>
      </p:sp>
      <p:sp>
        <p:nvSpPr>
          <p:cNvPr id="3" name="Footer Placeholder 2">
            <a:extLst>
              <a:ext uri="{FF2B5EF4-FFF2-40B4-BE49-F238E27FC236}">
                <a16:creationId xmlns:a16="http://schemas.microsoft.com/office/drawing/2014/main" id="{938017FE-A0F0-B777-0FA9-A00BCF905452}"/>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566116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Housing Support Program?</a:t>
            </a:r>
          </a:p>
        </p:txBody>
      </p:sp>
      <p:sp>
        <p:nvSpPr>
          <p:cNvPr id="3" name="Content Placeholder 2"/>
          <p:cNvSpPr>
            <a:spLocks noGrp="1"/>
          </p:cNvSpPr>
          <p:nvPr>
            <p:ph sz="quarter" idx="11"/>
          </p:nvPr>
        </p:nvSpPr>
        <p:spPr>
          <a:xfrm>
            <a:off x="838200" y="1838325"/>
            <a:ext cx="10515600" cy="4002036"/>
          </a:xfrm>
        </p:spPr>
        <p:txBody>
          <a:bodyPr>
            <a:noAutofit/>
          </a:bodyPr>
          <a:lstStyle/>
          <a:p>
            <a:r>
              <a:rPr lang="en-US" dirty="0"/>
              <a:t>State of Minnesota helps people pay their rent</a:t>
            </a:r>
          </a:p>
          <a:p>
            <a:r>
              <a:rPr lang="en-US" dirty="0"/>
              <a:t>Pays up to $1135/month for room and board costs for people in group settings as of July 1, 2023 </a:t>
            </a:r>
          </a:p>
          <a:p>
            <a:r>
              <a:rPr lang="en-US" dirty="0"/>
              <a:t>Pays up to $1185/month for room and board costs for people in community-based settings as of July 1, 2023</a:t>
            </a:r>
          </a:p>
          <a:p>
            <a:r>
              <a:rPr lang="en-US" dirty="0"/>
              <a:t>May pay for some supportive services that help people live in the community</a:t>
            </a:r>
          </a:p>
        </p:txBody>
      </p:sp>
      <p:sp>
        <p:nvSpPr>
          <p:cNvPr id="4" name="Footer Placeholder 3">
            <a:extLst>
              <a:ext uri="{FF2B5EF4-FFF2-40B4-BE49-F238E27FC236}">
                <a16:creationId xmlns:a16="http://schemas.microsoft.com/office/drawing/2014/main" id="{552F7EA6-9D76-0D5E-1C6E-4915FDCEB100}"/>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977238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EF464-D008-4F95-950A-FF80D0AB5C52}"/>
              </a:ext>
            </a:extLst>
          </p:cNvPr>
          <p:cNvSpPr>
            <a:spLocks noGrp="1"/>
          </p:cNvSpPr>
          <p:nvPr>
            <p:ph type="title"/>
          </p:nvPr>
        </p:nvSpPr>
        <p:spPr/>
        <p:txBody>
          <a:bodyPr/>
          <a:lstStyle/>
          <a:p>
            <a:r>
              <a:rPr lang="en-US" dirty="0"/>
              <a:t>3 Must Have’s</a:t>
            </a:r>
          </a:p>
        </p:txBody>
      </p:sp>
      <p:sp>
        <p:nvSpPr>
          <p:cNvPr id="3" name="Content Placeholder 2">
            <a:extLst>
              <a:ext uri="{FF2B5EF4-FFF2-40B4-BE49-F238E27FC236}">
                <a16:creationId xmlns:a16="http://schemas.microsoft.com/office/drawing/2014/main" id="{7FA13438-9EA5-4A29-9709-BF991F1BB7F6}"/>
              </a:ext>
            </a:extLst>
          </p:cNvPr>
          <p:cNvSpPr>
            <a:spLocks noGrp="1"/>
          </p:cNvSpPr>
          <p:nvPr>
            <p:ph sz="quarter" idx="11"/>
          </p:nvPr>
        </p:nvSpPr>
        <p:spPr/>
        <p:txBody>
          <a:bodyPr/>
          <a:lstStyle/>
          <a:p>
            <a:pPr marL="514350" indent="-514350">
              <a:buFont typeface="+mj-lt"/>
              <a:buAutoNum type="arabicPeriod"/>
            </a:pPr>
            <a:r>
              <a:rPr lang="en-US" dirty="0"/>
              <a:t>Eligible People</a:t>
            </a:r>
          </a:p>
          <a:p>
            <a:pPr marL="514350" indent="-514350">
              <a:buFont typeface="+mj-lt"/>
              <a:buAutoNum type="arabicPeriod"/>
            </a:pPr>
            <a:r>
              <a:rPr lang="en-US" dirty="0"/>
              <a:t>Eligible Places</a:t>
            </a:r>
          </a:p>
          <a:p>
            <a:pPr marL="514350" indent="-514350">
              <a:buFont typeface="+mj-lt"/>
              <a:buAutoNum type="arabicPeriod"/>
            </a:pPr>
            <a:r>
              <a:rPr lang="en-US" dirty="0"/>
              <a:t>Eligible Providers</a:t>
            </a:r>
          </a:p>
        </p:txBody>
      </p:sp>
      <p:sp>
        <p:nvSpPr>
          <p:cNvPr id="4" name="Footer Placeholder 3">
            <a:extLst>
              <a:ext uri="{FF2B5EF4-FFF2-40B4-BE49-F238E27FC236}">
                <a16:creationId xmlns:a16="http://schemas.microsoft.com/office/drawing/2014/main" id="{8A1DEDAA-4770-5619-54B7-1961ADE39D77}"/>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158170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Eligible People</a:t>
            </a:r>
          </a:p>
        </p:txBody>
      </p:sp>
      <p:sp>
        <p:nvSpPr>
          <p:cNvPr id="3" name="Content Placeholder 2"/>
          <p:cNvSpPr>
            <a:spLocks noGrp="1"/>
          </p:cNvSpPr>
          <p:nvPr>
            <p:ph sz="quarter" idx="11"/>
          </p:nvPr>
        </p:nvSpPr>
        <p:spPr/>
        <p:txBody>
          <a:bodyPr>
            <a:noAutofit/>
          </a:bodyPr>
          <a:lstStyle/>
          <a:p>
            <a:r>
              <a:rPr lang="en-US" sz="3200" dirty="0"/>
              <a:t>Age 65+ or 18+ with a certified disability or disabling condition that prevents work to the level of self-support</a:t>
            </a:r>
          </a:p>
          <a:p>
            <a:r>
              <a:rPr lang="en-US" sz="3200" dirty="0"/>
              <a:t>Have low income and assets as defined by DHS</a:t>
            </a:r>
          </a:p>
          <a:p>
            <a:r>
              <a:rPr lang="en-US" sz="3200" dirty="0"/>
              <a:t>Have applied for and are approved for Housing Support program</a:t>
            </a:r>
          </a:p>
          <a:p>
            <a:endParaRPr lang="en-US" sz="3200" dirty="0"/>
          </a:p>
        </p:txBody>
      </p:sp>
      <p:sp>
        <p:nvSpPr>
          <p:cNvPr id="4" name="Footer Placeholder 3">
            <a:extLst>
              <a:ext uri="{FF2B5EF4-FFF2-40B4-BE49-F238E27FC236}">
                <a16:creationId xmlns:a16="http://schemas.microsoft.com/office/drawing/2014/main" id="{C3CA8B37-2634-55AB-6F19-CE8E61CE2AF4}"/>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483978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Eligible Places</a:t>
            </a:r>
          </a:p>
        </p:txBody>
      </p:sp>
      <p:sp>
        <p:nvSpPr>
          <p:cNvPr id="3" name="Content Placeholder 2"/>
          <p:cNvSpPr>
            <a:spLocks noGrp="1"/>
          </p:cNvSpPr>
          <p:nvPr>
            <p:ph sz="quarter" idx="11"/>
          </p:nvPr>
        </p:nvSpPr>
        <p:spPr>
          <a:xfrm>
            <a:off x="838200" y="1534333"/>
            <a:ext cx="10515600" cy="4081160"/>
          </a:xfrm>
        </p:spPr>
        <p:txBody>
          <a:bodyPr>
            <a:noAutofit/>
          </a:bodyPr>
          <a:lstStyle/>
          <a:p>
            <a:r>
              <a:rPr lang="en-US" sz="2400" b="1" dirty="0"/>
              <a:t>Community-Based Settings</a:t>
            </a:r>
          </a:p>
          <a:p>
            <a:pPr lvl="1"/>
            <a:r>
              <a:rPr lang="en-US" sz="1800" dirty="0"/>
              <a:t>Includes the Housing with Services-Independent (HWS-I), Long-term Homeless (LTH), and Demonstration Project (Demo) programs</a:t>
            </a:r>
          </a:p>
          <a:p>
            <a:pPr lvl="1"/>
            <a:r>
              <a:rPr lang="en-US" sz="1800" dirty="0"/>
              <a:t>Can be site-based or scattered-site</a:t>
            </a:r>
          </a:p>
          <a:p>
            <a:pPr lvl="1"/>
            <a:r>
              <a:rPr lang="en-US" sz="1800" dirty="0"/>
              <a:t>Participants must have a lease in their name with the option to prepare meals</a:t>
            </a:r>
          </a:p>
          <a:p>
            <a:r>
              <a:rPr lang="en-US" sz="2400" b="1" dirty="0"/>
              <a:t>Group Settings:</a:t>
            </a:r>
          </a:p>
          <a:p>
            <a:pPr lvl="1"/>
            <a:r>
              <a:rPr lang="en-US" sz="1800" dirty="0"/>
              <a:t>Board &amp; Lodge</a:t>
            </a:r>
          </a:p>
          <a:p>
            <a:pPr lvl="1"/>
            <a:r>
              <a:rPr lang="en-US" sz="1800" dirty="0"/>
              <a:t>Assisted living licensed facilities for Customized Living Services recipients</a:t>
            </a:r>
          </a:p>
          <a:p>
            <a:pPr lvl="1"/>
            <a:r>
              <a:rPr lang="en-US" sz="1800" dirty="0"/>
              <a:t>Adult Foster Care and Community Residential Services</a:t>
            </a:r>
          </a:p>
          <a:p>
            <a:endParaRPr lang="en-US" sz="2400" dirty="0"/>
          </a:p>
          <a:p>
            <a:endParaRPr lang="en-US" sz="3200" dirty="0"/>
          </a:p>
        </p:txBody>
      </p:sp>
      <p:sp>
        <p:nvSpPr>
          <p:cNvPr id="4" name="Footer Placeholder 3">
            <a:extLst>
              <a:ext uri="{FF2B5EF4-FFF2-40B4-BE49-F238E27FC236}">
                <a16:creationId xmlns:a16="http://schemas.microsoft.com/office/drawing/2014/main" id="{95765B72-363B-325C-4961-CEB77FDB00E6}"/>
              </a:ext>
            </a:extLst>
          </p:cNvPr>
          <p:cNvSpPr>
            <a:spLocks noGrp="1"/>
          </p:cNvSpPr>
          <p:nvPr>
            <p:ph type="ftr" sz="quarter" idx="3"/>
          </p:nvPr>
        </p:nvSpPr>
        <p:spPr/>
        <p:txBody>
          <a:bodyPr/>
          <a:lstStyle/>
          <a:p>
            <a:r>
              <a:rPr lang="en-US"/>
              <a:t>October 2023</a:t>
            </a:r>
            <a:endParaRPr lang="en-US" dirty="0"/>
          </a:p>
        </p:txBody>
      </p:sp>
    </p:spTree>
    <p:extLst>
      <p:ext uri="{BB962C8B-B14F-4D97-AF65-F5344CB8AC3E}">
        <p14:creationId xmlns:p14="http://schemas.microsoft.com/office/powerpoint/2010/main" val="2086784266"/>
      </p:ext>
    </p:extLst>
  </p:cSld>
  <p:clrMapOvr>
    <a:masterClrMapping/>
  </p:clrMapOvr>
</p:sld>
</file>

<file path=ppt/theme/theme1.xml><?xml version="1.0" encoding="utf-8"?>
<a:theme xmlns:a="http://schemas.openxmlformats.org/drawingml/2006/main" name="Office Theme">
  <a:themeElements>
    <a:clrScheme name="Hennepin County Palette 2016">
      <a:dk1>
        <a:srgbClr val="113C66"/>
      </a:dk1>
      <a:lt1>
        <a:srgbClr val="FAFAFA"/>
      </a:lt1>
      <a:dk2>
        <a:srgbClr val="113C66"/>
      </a:dk2>
      <a:lt2>
        <a:srgbClr val="FAFAFA"/>
      </a:lt2>
      <a:accent1>
        <a:srgbClr val="0058A3"/>
      </a:accent1>
      <a:accent2>
        <a:srgbClr val="44C8F5"/>
      </a:accent2>
      <a:accent3>
        <a:srgbClr val="9FCC3B"/>
      </a:accent3>
      <a:accent4>
        <a:srgbClr val="F7931E"/>
      </a:accent4>
      <a:accent5>
        <a:srgbClr val="EF413C"/>
      </a:accent5>
      <a:accent6>
        <a:srgbClr val="3E1151"/>
      </a:accent6>
      <a:hlink>
        <a:srgbClr val="00AEEF"/>
      </a:hlink>
      <a:folHlink>
        <a:srgbClr val="44C8F5"/>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 template" id="{A8C146E4-4030-48D1-91A8-11768B07BD46}" vid="{E1FB7720-46DF-4232-B7E2-904DE224BB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8c7da88-0147-4433-8562-6bbb4ea0efec">
      <Terms xmlns="http://schemas.microsoft.com/office/infopath/2007/PartnerControls"/>
    </lcf76f155ced4ddcb4097134ff3c332f>
    <TaxCatchAll xmlns="66dacab7-a067-4aaf-b88d-e77dc82a1624" xsi:nil="true"/>
    <StaffName xmlns="28c7da88-0147-4433-8562-6bbb4ea0efec">
      <UserInfo>
        <DisplayName/>
        <AccountId xsi:nil="true"/>
        <AccountType/>
      </UserInfo>
    </StaffName>
    <Date xmlns="28c7da88-0147-4433-8562-6bbb4ea0efec">2023-02-15T17:44:41+00:00</Date>
    <Information xmlns="28c7da88-0147-4433-8562-6bbb4ea0efec" xsi:nil="true"/>
    <Notes xmlns="28c7da88-0147-4433-8562-6bbb4ea0efe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F56EE8AADC7B3448A018908034BC78B" ma:contentTypeVersion="19" ma:contentTypeDescription="Create a new document." ma:contentTypeScope="" ma:versionID="cc640e8d26ff37365a220eca3ef3cdb1">
  <xsd:schema xmlns:xsd="http://www.w3.org/2001/XMLSchema" xmlns:xs="http://www.w3.org/2001/XMLSchema" xmlns:p="http://schemas.microsoft.com/office/2006/metadata/properties" xmlns:ns2="28c7da88-0147-4433-8562-6bbb4ea0efec" xmlns:ns3="cb9caa7d-97d8-404e-8bb6-b7eb401ffaf3" xmlns:ns4="66dacab7-a067-4aaf-b88d-e77dc82a1624" targetNamespace="http://schemas.microsoft.com/office/2006/metadata/properties" ma:root="true" ma:fieldsID="fcab18283bc953c6c06e7967e688ae2a" ns2:_="" ns3:_="" ns4:_="">
    <xsd:import namespace="28c7da88-0147-4433-8562-6bbb4ea0efec"/>
    <xsd:import namespace="cb9caa7d-97d8-404e-8bb6-b7eb401ffaf3"/>
    <xsd:import namespace="66dacab7-a067-4aaf-b88d-e77dc82a16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4:TaxCatchAll" minOccurs="0"/>
                <xsd:element ref="ns2:Date" minOccurs="0"/>
                <xsd:element ref="ns2:StaffName" minOccurs="0"/>
                <xsd:element ref="ns2:Information"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c7da88-0147-4433-8562-6bbb4ea0ef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53ae75ce-4bcd-48ac-ac55-3be0f0d58315" ma:termSetId="09814cd3-568e-fe90-9814-8d621ff8fb84" ma:anchorId="fba54fb3-c3e1-fe81-a776-ca4b69148c4d" ma:open="true" ma:isKeyword="false">
      <xsd:complexType>
        <xsd:sequence>
          <xsd:element ref="pc:Terms" minOccurs="0" maxOccurs="1"/>
        </xsd:sequence>
      </xsd:complexType>
    </xsd:element>
    <xsd:element name="Date" ma:index="22" nillable="true" ma:displayName="Date" ma:default="[today]" ma:format="DateOnly" ma:internalName="Date">
      <xsd:simpleType>
        <xsd:restriction base="dms:DateTime"/>
      </xsd:simpleType>
    </xsd:element>
    <xsd:element name="StaffName" ma:index="23" nillable="true" ma:displayName="Staff Name" ma:format="Dropdown" ma:list="UserInfo" ma:SharePointGroup="0" ma:internalName="Staff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formation" ma:index="24" nillable="true" ma:displayName="Information " ma:format="Dropdown" ma:internalName="Information">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Notes" ma:index="26"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b9caa7d-97d8-404e-8bb6-b7eb401ffaf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dacab7-a067-4aaf-b88d-e77dc82a1624"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f6c8418e-702f-4762-942a-9f94a04b32b0}" ma:internalName="TaxCatchAll" ma:showField="CatchAllData" ma:web="cb9caa7d-97d8-404e-8bb6-b7eb401ffa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6B8610-BF58-4CC2-830E-ED1BD8CBA338}">
  <ds:schemaRefs>
    <ds:schemaRef ds:uri="http://schemas.microsoft.com/office/infopath/2007/PartnerControls"/>
    <ds:schemaRef ds:uri="http://schemas.microsoft.com/office/2006/documentManagement/types"/>
    <ds:schemaRef ds:uri="http://purl.org/dc/elements/1.1/"/>
    <ds:schemaRef ds:uri="66dacab7-a067-4aaf-b88d-e77dc82a1624"/>
    <ds:schemaRef ds:uri="http://purl.org/dc/terms/"/>
    <ds:schemaRef ds:uri="http://purl.org/dc/dcmitype/"/>
    <ds:schemaRef ds:uri="http://schemas.microsoft.com/office/2006/metadata/properties"/>
    <ds:schemaRef ds:uri="28c7da88-0147-4433-8562-6bbb4ea0efec"/>
    <ds:schemaRef ds:uri="http://schemas.openxmlformats.org/package/2006/metadata/core-properties"/>
    <ds:schemaRef ds:uri="cb9caa7d-97d8-404e-8bb6-b7eb401ffaf3"/>
    <ds:schemaRef ds:uri="http://www.w3.org/XML/1998/namespace"/>
  </ds:schemaRefs>
</ds:datastoreItem>
</file>

<file path=customXml/itemProps2.xml><?xml version="1.0" encoding="utf-8"?>
<ds:datastoreItem xmlns:ds="http://schemas.openxmlformats.org/officeDocument/2006/customXml" ds:itemID="{D34E3CF0-6C40-49DE-9514-492701D7BAED}">
  <ds:schemaRefs>
    <ds:schemaRef ds:uri="http://schemas.microsoft.com/sharepoint/v3/contenttype/forms"/>
  </ds:schemaRefs>
</ds:datastoreItem>
</file>

<file path=customXml/itemProps3.xml><?xml version="1.0" encoding="utf-8"?>
<ds:datastoreItem xmlns:ds="http://schemas.openxmlformats.org/officeDocument/2006/customXml" ds:itemID="{36D87A54-CC14-4641-A3DC-06CF997FD8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c7da88-0147-4433-8562-6bbb4ea0efec"/>
    <ds:schemaRef ds:uri="cb9caa7d-97d8-404e-8bb6-b7eb401ffaf3"/>
    <ds:schemaRef ds:uri="66dacab7-a067-4aaf-b88d-e77dc82a1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Provider Orientation Draft PPT 040318</Template>
  <TotalTime>6563</TotalTime>
  <Words>1670</Words>
  <Application>Microsoft Office PowerPoint</Application>
  <PresentationFormat>Widescreen</PresentationFormat>
  <Paragraphs>198</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Calibri Light</vt:lpstr>
      <vt:lpstr>Myriad Pro</vt:lpstr>
      <vt:lpstr>Segoe UI</vt:lpstr>
      <vt:lpstr>Segoe UI Light</vt:lpstr>
      <vt:lpstr>Wingdings</vt:lpstr>
      <vt:lpstr>Office Theme</vt:lpstr>
      <vt:lpstr>PowerPoint Presentation</vt:lpstr>
      <vt:lpstr>Housing Support Information Session for Prospective Providers</vt:lpstr>
      <vt:lpstr>Welcome </vt:lpstr>
      <vt:lpstr>Plan For Today</vt:lpstr>
      <vt:lpstr>Housing Support Program Overview </vt:lpstr>
      <vt:lpstr>What is the Housing Support Program?</vt:lpstr>
      <vt:lpstr>3 Must Have’s</vt:lpstr>
      <vt:lpstr>Eligible People</vt:lpstr>
      <vt:lpstr>Eligible Places</vt:lpstr>
      <vt:lpstr>Eligible Providers</vt:lpstr>
      <vt:lpstr>How to Become a Housing Support Provider in Hennepin County – Request for Proposal Process</vt:lpstr>
      <vt:lpstr>What is the Request for Proposal (RFP)?</vt:lpstr>
      <vt:lpstr>Behind the Scenes</vt:lpstr>
      <vt:lpstr>Typical Timeline for the Annual Housing Support Request for Proposal (RFP) Process</vt:lpstr>
      <vt:lpstr>What You Can Do Now…</vt:lpstr>
      <vt:lpstr>Supplier Portal – use ‘952’ for human services</vt:lpstr>
      <vt:lpstr>What the Timeline Could Look Like for You</vt:lpstr>
      <vt:lpstr>Good To Know</vt:lpstr>
      <vt:lpstr>Who is the Housing Support team and what do we do? </vt:lpstr>
      <vt:lpstr>Quality Assurance</vt:lpstr>
      <vt:lpstr>Breakout Sessions </vt:lpstr>
      <vt:lpstr>Get Technical Assistance with Your Questions at a Breakout Session</vt:lpstr>
      <vt:lpstr>Questions?</vt:lpstr>
      <vt:lpstr>Housing Support Contact Info</vt:lpstr>
    </vt:vector>
  </TitlesOfParts>
  <Manager/>
  <Company>Hennepin County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Michael J Radcliffe</dc:creator>
  <cp:keywords/>
  <dc:description/>
  <cp:lastModifiedBy>Jo Domogalla</cp:lastModifiedBy>
  <cp:revision>513</cp:revision>
  <cp:lastPrinted>2018-06-19T18:26:22Z</cp:lastPrinted>
  <dcterms:created xsi:type="dcterms:W3CDTF">2018-04-13T19:34:39Z</dcterms:created>
  <dcterms:modified xsi:type="dcterms:W3CDTF">2024-01-08T19:03:16Z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0x010100EF56EE8AADC7B3448A018908034BC78B</vt:lpwstr>
  </property>
  <property fmtid="{D5CDD505-2E9C-101B-9397-08002B2CF9AE}" pid="3" name="Hennepin County Content Status">
    <vt:lpwstr/>
  </property>
  <property fmtid="{D5CDD505-2E9C-101B-9397-08002B2CF9AE}" pid="4" name="Ent-Department">
    <vt:lpwstr>368;#Communications|a2f9b082-d70d-4b24-8a2a-cfcc7883a969</vt:lpwstr>
  </property>
  <property fmtid="{D5CDD505-2E9C-101B-9397-08002B2CF9AE}" pid="5" name="Com - Communications">
    <vt:lpwstr>382;#Brand|09a3bbe6-7e26-4256-a32f-395f05f3ad50;#383;#Graphic Design|86fe64f1-b69a-40a1-b8ab-84fcc1930669;#478;#PowerPoint|f14ede72-ac71-4e78-b802-a6703af07abc;#387;#Templates|f6d765a0-12d4-48c2-ae53-a903487aaee3</vt:lpwstr>
  </property>
  <property fmtid="{D5CDD505-2E9C-101B-9397-08002B2CF9AE}" pid="6" name="Com-AllTags">
    <vt:lpwstr>382;#Brand|09a3bbe6-7e26-4256-a32f-395f05f3ad50;#383;# Graphic Design|86fe64f1-b69a-40a1-b8ab-84fcc1930669;#478;# PowerPoint|f14ede72-ac71-4e78-b802-a6703af07abc;#387;# Templates|f6d765a0-12d4-48c2-ae53-a903487aaee3</vt:lpwstr>
  </property>
  <property fmtid="{D5CDD505-2E9C-101B-9397-08002B2CF9AE}" pid="7" name="MediaServiceImageTags">
    <vt:lpwstr/>
  </property>
</Properties>
</file>